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2C13B-FF5C-467C-8AD0-64C6F9A563A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60FF62B-CBEA-46CE-B5E7-64BB2C34AD4B}">
      <dgm:prSet/>
      <dgm:spPr/>
      <dgm:t>
        <a:bodyPr/>
        <a:lstStyle/>
        <a:p>
          <a:r>
            <a:rPr kumimoji="1" lang="en-US"/>
            <a:t>- サイネージの現場復旧を迅速対応</a:t>
          </a:r>
          <a:endParaRPr lang="en-US"/>
        </a:p>
      </dgm:t>
    </dgm:pt>
    <dgm:pt modelId="{F99063FB-01EB-4697-852C-59AA33C10740}" type="parTrans" cxnId="{653CF2DC-018B-4DC4-9938-441670B8C54F}">
      <dgm:prSet/>
      <dgm:spPr/>
      <dgm:t>
        <a:bodyPr/>
        <a:lstStyle/>
        <a:p>
          <a:endParaRPr lang="en-US"/>
        </a:p>
      </dgm:t>
    </dgm:pt>
    <dgm:pt modelId="{72231555-2563-4F3A-BE0B-D3278753B97D}" type="sibTrans" cxnId="{653CF2DC-018B-4DC4-9938-441670B8C54F}">
      <dgm:prSet/>
      <dgm:spPr/>
      <dgm:t>
        <a:bodyPr/>
        <a:lstStyle/>
        <a:p>
          <a:endParaRPr lang="en-US"/>
        </a:p>
      </dgm:t>
    </dgm:pt>
    <dgm:pt modelId="{D0C03341-D917-4282-846F-FC751EA8FD87}">
      <dgm:prSet/>
      <dgm:spPr/>
      <dgm:t>
        <a:bodyPr/>
        <a:lstStyle/>
        <a:p>
          <a:r>
            <a:rPr kumimoji="1" lang="en-US"/>
            <a:t>- ハード・ソフト・ネットワークまでワンストップ対応</a:t>
          </a:r>
          <a:endParaRPr lang="en-US"/>
        </a:p>
      </dgm:t>
    </dgm:pt>
    <dgm:pt modelId="{97A0FF16-0AA8-43D3-B633-1E71D87710ED}" type="parTrans" cxnId="{5D175E8F-2282-44E9-B5C8-7D2EB9837162}">
      <dgm:prSet/>
      <dgm:spPr/>
      <dgm:t>
        <a:bodyPr/>
        <a:lstStyle/>
        <a:p>
          <a:endParaRPr lang="en-US"/>
        </a:p>
      </dgm:t>
    </dgm:pt>
    <dgm:pt modelId="{45D61272-9B7A-4CF7-9DC1-A9E08A864ADC}" type="sibTrans" cxnId="{5D175E8F-2282-44E9-B5C8-7D2EB9837162}">
      <dgm:prSet/>
      <dgm:spPr/>
      <dgm:t>
        <a:bodyPr/>
        <a:lstStyle/>
        <a:p>
          <a:endParaRPr lang="en-US"/>
        </a:p>
      </dgm:t>
    </dgm:pt>
    <dgm:pt modelId="{5F6AA4F9-A4FE-4DFA-AC6B-B1E2E9DCF8B6}">
      <dgm:prSet/>
      <dgm:spPr/>
      <dgm:t>
        <a:bodyPr/>
        <a:lstStyle/>
        <a:p>
          <a:r>
            <a:rPr kumimoji="1" lang="en-US"/>
            <a:t>- 全国対応（エリアにより応相談）</a:t>
          </a:r>
          <a:endParaRPr lang="en-US"/>
        </a:p>
      </dgm:t>
    </dgm:pt>
    <dgm:pt modelId="{D3F7336A-9666-4F46-9AD0-1A87D61C9426}" type="parTrans" cxnId="{3136BBCE-5FFB-456B-B01F-B28D118013E8}">
      <dgm:prSet/>
      <dgm:spPr/>
      <dgm:t>
        <a:bodyPr/>
        <a:lstStyle/>
        <a:p>
          <a:endParaRPr lang="en-US"/>
        </a:p>
      </dgm:t>
    </dgm:pt>
    <dgm:pt modelId="{2D103007-B934-406B-8DE7-DA74154ECA1B}" type="sibTrans" cxnId="{3136BBCE-5FFB-456B-B01F-B28D118013E8}">
      <dgm:prSet/>
      <dgm:spPr/>
      <dgm:t>
        <a:bodyPr/>
        <a:lstStyle/>
        <a:p>
          <a:endParaRPr lang="en-US"/>
        </a:p>
      </dgm:t>
    </dgm:pt>
    <dgm:pt modelId="{3DCEBCC2-48DA-47C0-81FD-D14202DAFC14}" type="pres">
      <dgm:prSet presAssocID="{1BB2C13B-FF5C-467C-8AD0-64C6F9A563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19A5D87-A11A-48BA-AA53-8A272E61D14C}" type="pres">
      <dgm:prSet presAssocID="{A60FF62B-CBEA-46CE-B5E7-64BB2C34AD4B}" presName="hierRoot1" presStyleCnt="0"/>
      <dgm:spPr/>
    </dgm:pt>
    <dgm:pt modelId="{8343CEAE-CA03-4E66-8BF2-3651CEF31CCF}" type="pres">
      <dgm:prSet presAssocID="{A60FF62B-CBEA-46CE-B5E7-64BB2C34AD4B}" presName="composite" presStyleCnt="0"/>
      <dgm:spPr/>
    </dgm:pt>
    <dgm:pt modelId="{FA6B6405-CAFD-4D1E-97E3-4E50867D32E3}" type="pres">
      <dgm:prSet presAssocID="{A60FF62B-CBEA-46CE-B5E7-64BB2C34AD4B}" presName="background" presStyleLbl="node0" presStyleIdx="0" presStyleCnt="3"/>
      <dgm:spPr/>
    </dgm:pt>
    <dgm:pt modelId="{99B11EC5-8B72-462D-B5E2-98474E107F69}" type="pres">
      <dgm:prSet presAssocID="{A60FF62B-CBEA-46CE-B5E7-64BB2C34AD4B}" presName="text" presStyleLbl="fgAcc0" presStyleIdx="0" presStyleCnt="3">
        <dgm:presLayoutVars>
          <dgm:chPref val="3"/>
        </dgm:presLayoutVars>
      </dgm:prSet>
      <dgm:spPr/>
    </dgm:pt>
    <dgm:pt modelId="{2A5F1E9F-9239-40F4-9670-1971258D2249}" type="pres">
      <dgm:prSet presAssocID="{A60FF62B-CBEA-46CE-B5E7-64BB2C34AD4B}" presName="hierChild2" presStyleCnt="0"/>
      <dgm:spPr/>
    </dgm:pt>
    <dgm:pt modelId="{AB51F02E-CBB0-428D-BDC2-A1B5AC63E8FB}" type="pres">
      <dgm:prSet presAssocID="{D0C03341-D917-4282-846F-FC751EA8FD87}" presName="hierRoot1" presStyleCnt="0"/>
      <dgm:spPr/>
    </dgm:pt>
    <dgm:pt modelId="{3B3BA70A-1077-4F70-9C99-E13FC770BB7D}" type="pres">
      <dgm:prSet presAssocID="{D0C03341-D917-4282-846F-FC751EA8FD87}" presName="composite" presStyleCnt="0"/>
      <dgm:spPr/>
    </dgm:pt>
    <dgm:pt modelId="{978D6921-1B88-45A2-BACC-728AB4CE4499}" type="pres">
      <dgm:prSet presAssocID="{D0C03341-D917-4282-846F-FC751EA8FD87}" presName="background" presStyleLbl="node0" presStyleIdx="1" presStyleCnt="3"/>
      <dgm:spPr/>
    </dgm:pt>
    <dgm:pt modelId="{98E38CE7-5EB9-4F03-89C8-05C2892F98D3}" type="pres">
      <dgm:prSet presAssocID="{D0C03341-D917-4282-846F-FC751EA8FD87}" presName="text" presStyleLbl="fgAcc0" presStyleIdx="1" presStyleCnt="3">
        <dgm:presLayoutVars>
          <dgm:chPref val="3"/>
        </dgm:presLayoutVars>
      </dgm:prSet>
      <dgm:spPr/>
    </dgm:pt>
    <dgm:pt modelId="{8FFD1297-59B1-4DE2-8130-2D44AF3FD645}" type="pres">
      <dgm:prSet presAssocID="{D0C03341-D917-4282-846F-FC751EA8FD87}" presName="hierChild2" presStyleCnt="0"/>
      <dgm:spPr/>
    </dgm:pt>
    <dgm:pt modelId="{02CBD811-6E31-4A21-AD06-96DB5CC76D2E}" type="pres">
      <dgm:prSet presAssocID="{5F6AA4F9-A4FE-4DFA-AC6B-B1E2E9DCF8B6}" presName="hierRoot1" presStyleCnt="0"/>
      <dgm:spPr/>
    </dgm:pt>
    <dgm:pt modelId="{83D20D5B-1FA4-4E1F-9BA2-1D28FACF8583}" type="pres">
      <dgm:prSet presAssocID="{5F6AA4F9-A4FE-4DFA-AC6B-B1E2E9DCF8B6}" presName="composite" presStyleCnt="0"/>
      <dgm:spPr/>
    </dgm:pt>
    <dgm:pt modelId="{B816172B-22FB-4C18-A52E-014BC07C1D60}" type="pres">
      <dgm:prSet presAssocID="{5F6AA4F9-A4FE-4DFA-AC6B-B1E2E9DCF8B6}" presName="background" presStyleLbl="node0" presStyleIdx="2" presStyleCnt="3"/>
      <dgm:spPr/>
    </dgm:pt>
    <dgm:pt modelId="{50B485BB-690A-44A8-B2EE-F628427F0432}" type="pres">
      <dgm:prSet presAssocID="{5F6AA4F9-A4FE-4DFA-AC6B-B1E2E9DCF8B6}" presName="text" presStyleLbl="fgAcc0" presStyleIdx="2" presStyleCnt="3">
        <dgm:presLayoutVars>
          <dgm:chPref val="3"/>
        </dgm:presLayoutVars>
      </dgm:prSet>
      <dgm:spPr/>
    </dgm:pt>
    <dgm:pt modelId="{8FAD7955-D3A3-44C1-96AE-B33BAD337120}" type="pres">
      <dgm:prSet presAssocID="{5F6AA4F9-A4FE-4DFA-AC6B-B1E2E9DCF8B6}" presName="hierChild2" presStyleCnt="0"/>
      <dgm:spPr/>
    </dgm:pt>
  </dgm:ptLst>
  <dgm:cxnLst>
    <dgm:cxn modelId="{D9583831-081F-4008-8D92-46F9BE4DEBC6}" type="presOf" srcId="{5F6AA4F9-A4FE-4DFA-AC6B-B1E2E9DCF8B6}" destId="{50B485BB-690A-44A8-B2EE-F628427F0432}" srcOrd="0" destOrd="0" presId="urn:microsoft.com/office/officeart/2005/8/layout/hierarchy1"/>
    <dgm:cxn modelId="{6B57B944-2148-48AA-80F6-52588D6C6DE0}" type="presOf" srcId="{1BB2C13B-FF5C-467C-8AD0-64C6F9A563A8}" destId="{3DCEBCC2-48DA-47C0-81FD-D14202DAFC14}" srcOrd="0" destOrd="0" presId="urn:microsoft.com/office/officeart/2005/8/layout/hierarchy1"/>
    <dgm:cxn modelId="{5D175E8F-2282-44E9-B5C8-7D2EB9837162}" srcId="{1BB2C13B-FF5C-467C-8AD0-64C6F9A563A8}" destId="{D0C03341-D917-4282-846F-FC751EA8FD87}" srcOrd="1" destOrd="0" parTransId="{97A0FF16-0AA8-43D3-B633-1E71D87710ED}" sibTransId="{45D61272-9B7A-4CF7-9DC1-A9E08A864ADC}"/>
    <dgm:cxn modelId="{B4F15B97-D354-4491-83CA-5F44EBEFCCFE}" type="presOf" srcId="{D0C03341-D917-4282-846F-FC751EA8FD87}" destId="{98E38CE7-5EB9-4F03-89C8-05C2892F98D3}" srcOrd="0" destOrd="0" presId="urn:microsoft.com/office/officeart/2005/8/layout/hierarchy1"/>
    <dgm:cxn modelId="{9DE435B4-B78A-434A-A5A0-667669045081}" type="presOf" srcId="{A60FF62B-CBEA-46CE-B5E7-64BB2C34AD4B}" destId="{99B11EC5-8B72-462D-B5E2-98474E107F69}" srcOrd="0" destOrd="0" presId="urn:microsoft.com/office/officeart/2005/8/layout/hierarchy1"/>
    <dgm:cxn modelId="{3136BBCE-5FFB-456B-B01F-B28D118013E8}" srcId="{1BB2C13B-FF5C-467C-8AD0-64C6F9A563A8}" destId="{5F6AA4F9-A4FE-4DFA-AC6B-B1E2E9DCF8B6}" srcOrd="2" destOrd="0" parTransId="{D3F7336A-9666-4F46-9AD0-1A87D61C9426}" sibTransId="{2D103007-B934-406B-8DE7-DA74154ECA1B}"/>
    <dgm:cxn modelId="{653CF2DC-018B-4DC4-9938-441670B8C54F}" srcId="{1BB2C13B-FF5C-467C-8AD0-64C6F9A563A8}" destId="{A60FF62B-CBEA-46CE-B5E7-64BB2C34AD4B}" srcOrd="0" destOrd="0" parTransId="{F99063FB-01EB-4697-852C-59AA33C10740}" sibTransId="{72231555-2563-4F3A-BE0B-D3278753B97D}"/>
    <dgm:cxn modelId="{DCE346D4-45E6-41A3-93C6-8340A1F97CDA}" type="presParOf" srcId="{3DCEBCC2-48DA-47C0-81FD-D14202DAFC14}" destId="{519A5D87-A11A-48BA-AA53-8A272E61D14C}" srcOrd="0" destOrd="0" presId="urn:microsoft.com/office/officeart/2005/8/layout/hierarchy1"/>
    <dgm:cxn modelId="{141ECB95-A058-4746-BF68-EBC2F15A7856}" type="presParOf" srcId="{519A5D87-A11A-48BA-AA53-8A272E61D14C}" destId="{8343CEAE-CA03-4E66-8BF2-3651CEF31CCF}" srcOrd="0" destOrd="0" presId="urn:microsoft.com/office/officeart/2005/8/layout/hierarchy1"/>
    <dgm:cxn modelId="{4E2C5AB5-04C1-44F8-A33F-BEA1BE2579A7}" type="presParOf" srcId="{8343CEAE-CA03-4E66-8BF2-3651CEF31CCF}" destId="{FA6B6405-CAFD-4D1E-97E3-4E50867D32E3}" srcOrd="0" destOrd="0" presId="urn:microsoft.com/office/officeart/2005/8/layout/hierarchy1"/>
    <dgm:cxn modelId="{77CB76BD-393C-4643-B385-00954AEB3822}" type="presParOf" srcId="{8343CEAE-CA03-4E66-8BF2-3651CEF31CCF}" destId="{99B11EC5-8B72-462D-B5E2-98474E107F69}" srcOrd="1" destOrd="0" presId="urn:microsoft.com/office/officeart/2005/8/layout/hierarchy1"/>
    <dgm:cxn modelId="{2BAF5F21-FF83-49D6-8D94-1223D5D1788D}" type="presParOf" srcId="{519A5D87-A11A-48BA-AA53-8A272E61D14C}" destId="{2A5F1E9F-9239-40F4-9670-1971258D2249}" srcOrd="1" destOrd="0" presId="urn:microsoft.com/office/officeart/2005/8/layout/hierarchy1"/>
    <dgm:cxn modelId="{FCC19F74-DFD1-4CD9-9C45-79138E374DE1}" type="presParOf" srcId="{3DCEBCC2-48DA-47C0-81FD-D14202DAFC14}" destId="{AB51F02E-CBB0-428D-BDC2-A1B5AC63E8FB}" srcOrd="1" destOrd="0" presId="urn:microsoft.com/office/officeart/2005/8/layout/hierarchy1"/>
    <dgm:cxn modelId="{B9D79F68-F24B-42AA-A9A7-F2507A08A249}" type="presParOf" srcId="{AB51F02E-CBB0-428D-BDC2-A1B5AC63E8FB}" destId="{3B3BA70A-1077-4F70-9C99-E13FC770BB7D}" srcOrd="0" destOrd="0" presId="urn:microsoft.com/office/officeart/2005/8/layout/hierarchy1"/>
    <dgm:cxn modelId="{29093530-36CF-4CF5-A24C-46B2883D5A23}" type="presParOf" srcId="{3B3BA70A-1077-4F70-9C99-E13FC770BB7D}" destId="{978D6921-1B88-45A2-BACC-728AB4CE4499}" srcOrd="0" destOrd="0" presId="urn:microsoft.com/office/officeart/2005/8/layout/hierarchy1"/>
    <dgm:cxn modelId="{E637207B-B79C-4A96-BA74-7E807536DD63}" type="presParOf" srcId="{3B3BA70A-1077-4F70-9C99-E13FC770BB7D}" destId="{98E38CE7-5EB9-4F03-89C8-05C2892F98D3}" srcOrd="1" destOrd="0" presId="urn:microsoft.com/office/officeart/2005/8/layout/hierarchy1"/>
    <dgm:cxn modelId="{F86D72D1-30BD-495F-8318-E85473A87254}" type="presParOf" srcId="{AB51F02E-CBB0-428D-BDC2-A1B5AC63E8FB}" destId="{8FFD1297-59B1-4DE2-8130-2D44AF3FD645}" srcOrd="1" destOrd="0" presId="urn:microsoft.com/office/officeart/2005/8/layout/hierarchy1"/>
    <dgm:cxn modelId="{50E8E7D8-26F0-434F-AC8C-49BD1C923A94}" type="presParOf" srcId="{3DCEBCC2-48DA-47C0-81FD-D14202DAFC14}" destId="{02CBD811-6E31-4A21-AD06-96DB5CC76D2E}" srcOrd="2" destOrd="0" presId="urn:microsoft.com/office/officeart/2005/8/layout/hierarchy1"/>
    <dgm:cxn modelId="{B728EEE4-3246-4C7D-B3B2-B6FD05EE3E29}" type="presParOf" srcId="{02CBD811-6E31-4A21-AD06-96DB5CC76D2E}" destId="{83D20D5B-1FA4-4E1F-9BA2-1D28FACF8583}" srcOrd="0" destOrd="0" presId="urn:microsoft.com/office/officeart/2005/8/layout/hierarchy1"/>
    <dgm:cxn modelId="{6119D865-62AE-46D7-AD3B-43A6D23A1C79}" type="presParOf" srcId="{83D20D5B-1FA4-4E1F-9BA2-1D28FACF8583}" destId="{B816172B-22FB-4C18-A52E-014BC07C1D60}" srcOrd="0" destOrd="0" presId="urn:microsoft.com/office/officeart/2005/8/layout/hierarchy1"/>
    <dgm:cxn modelId="{6948DF2C-B963-4EEE-9B33-58C2E921CABD}" type="presParOf" srcId="{83D20D5B-1FA4-4E1F-9BA2-1D28FACF8583}" destId="{50B485BB-690A-44A8-B2EE-F628427F0432}" srcOrd="1" destOrd="0" presId="urn:microsoft.com/office/officeart/2005/8/layout/hierarchy1"/>
    <dgm:cxn modelId="{896170F8-9288-4BF2-BEB8-B63F7E8C9F1D}" type="presParOf" srcId="{02CBD811-6E31-4A21-AD06-96DB5CC76D2E}" destId="{8FAD7955-D3A3-44C1-96AE-B33BAD3371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ACC2B4-7C9C-4877-987B-063D4BDD072C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1A7FF62-878E-4C87-B5AB-F12FA86050F9}">
      <dgm:prSet/>
      <dgm:spPr/>
      <dgm:t>
        <a:bodyPr/>
        <a:lstStyle/>
        <a:p>
          <a:r>
            <a:rPr kumimoji="1" lang="en-US"/>
            <a:t>STB交換</a:t>
          </a:r>
          <a:endParaRPr lang="en-US"/>
        </a:p>
      </dgm:t>
    </dgm:pt>
    <dgm:pt modelId="{BBAE70B0-69AF-43BE-B7B0-2E339E6AE46A}" type="parTrans" cxnId="{E10781A4-A8AD-4DA9-9B7B-4252CF144388}">
      <dgm:prSet/>
      <dgm:spPr/>
      <dgm:t>
        <a:bodyPr/>
        <a:lstStyle/>
        <a:p>
          <a:endParaRPr lang="en-US"/>
        </a:p>
      </dgm:t>
    </dgm:pt>
    <dgm:pt modelId="{1CDBF15B-7FEB-48CC-895D-874870C6A20F}" type="sibTrans" cxnId="{E10781A4-A8AD-4DA9-9B7B-4252CF144388}">
      <dgm:prSet/>
      <dgm:spPr/>
      <dgm:t>
        <a:bodyPr/>
        <a:lstStyle/>
        <a:p>
          <a:endParaRPr lang="en-US"/>
        </a:p>
      </dgm:t>
    </dgm:pt>
    <dgm:pt modelId="{E4897DD9-47D1-4C1B-A949-86C2E5BED702}">
      <dgm:prSet/>
      <dgm:spPr/>
      <dgm:t>
        <a:bodyPr/>
        <a:lstStyle/>
        <a:p>
          <a:r>
            <a:rPr kumimoji="1" lang="ja-JP"/>
            <a:t>編成</a:t>
          </a:r>
          <a:r>
            <a:rPr kumimoji="1" lang="en-US"/>
            <a:t>PC</a:t>
          </a:r>
          <a:r>
            <a:rPr kumimoji="1" lang="ja-JP"/>
            <a:t>・送出</a:t>
          </a:r>
          <a:r>
            <a:rPr kumimoji="1" lang="en-US"/>
            <a:t>PC</a:t>
          </a:r>
          <a:r>
            <a:rPr kumimoji="1" lang="ja-JP"/>
            <a:t>の</a:t>
          </a:r>
          <a:r>
            <a:rPr kumimoji="1" lang="en-US"/>
            <a:t>交換</a:t>
          </a:r>
          <a:endParaRPr lang="en-US"/>
        </a:p>
      </dgm:t>
    </dgm:pt>
    <dgm:pt modelId="{7561ABD7-4570-4D6E-B39C-334F16CA98D7}" type="parTrans" cxnId="{2F012DDA-5A2F-4267-A2AD-D41339BBFF60}">
      <dgm:prSet/>
      <dgm:spPr/>
      <dgm:t>
        <a:bodyPr/>
        <a:lstStyle/>
        <a:p>
          <a:endParaRPr lang="en-US"/>
        </a:p>
      </dgm:t>
    </dgm:pt>
    <dgm:pt modelId="{ED3F0FA0-5DC0-4FCF-BE7C-08C53A35257A}" type="sibTrans" cxnId="{2F012DDA-5A2F-4267-A2AD-D41339BBFF60}">
      <dgm:prSet/>
      <dgm:spPr/>
      <dgm:t>
        <a:bodyPr/>
        <a:lstStyle/>
        <a:p>
          <a:endParaRPr lang="en-US"/>
        </a:p>
      </dgm:t>
    </dgm:pt>
    <dgm:pt modelId="{2B2E93AB-9728-4879-A1DA-D8923BA1FD60}">
      <dgm:prSet/>
      <dgm:spPr/>
      <dgm:t>
        <a:bodyPr/>
        <a:lstStyle/>
        <a:p>
          <a:r>
            <a:rPr kumimoji="1" lang="ja-JP"/>
            <a:t>関連</a:t>
          </a:r>
          <a:r>
            <a:rPr kumimoji="1" lang="en-US"/>
            <a:t>機器のOFF・ON作業</a:t>
          </a:r>
          <a:endParaRPr lang="en-US"/>
        </a:p>
      </dgm:t>
    </dgm:pt>
    <dgm:pt modelId="{979FD4C8-93A9-480B-940C-EAE6DE226689}" type="parTrans" cxnId="{80F6ED4C-BAC2-41CB-A730-859AFBA9CEC5}">
      <dgm:prSet/>
      <dgm:spPr/>
      <dgm:t>
        <a:bodyPr/>
        <a:lstStyle/>
        <a:p>
          <a:endParaRPr lang="en-US"/>
        </a:p>
      </dgm:t>
    </dgm:pt>
    <dgm:pt modelId="{892A251A-43BE-476C-A4C3-8EF0FB572061}" type="sibTrans" cxnId="{80F6ED4C-BAC2-41CB-A730-859AFBA9CEC5}">
      <dgm:prSet/>
      <dgm:spPr/>
      <dgm:t>
        <a:bodyPr/>
        <a:lstStyle/>
        <a:p>
          <a:endParaRPr lang="en-US"/>
        </a:p>
      </dgm:t>
    </dgm:pt>
    <dgm:pt modelId="{33959866-7024-4528-8011-9E11D278EF81}">
      <dgm:prSet/>
      <dgm:spPr/>
      <dgm:t>
        <a:bodyPr/>
        <a:lstStyle/>
        <a:p>
          <a:r>
            <a:rPr kumimoji="1" lang="en-US"/>
            <a:t>HDMIケーブル抜き差し</a:t>
          </a:r>
          <a:endParaRPr lang="en-US"/>
        </a:p>
      </dgm:t>
    </dgm:pt>
    <dgm:pt modelId="{58311A9A-0479-4339-8654-296CBB1AEDFF}" type="parTrans" cxnId="{16F87A5F-9E3E-4DF7-B1DD-9964C646A1F5}">
      <dgm:prSet/>
      <dgm:spPr/>
      <dgm:t>
        <a:bodyPr/>
        <a:lstStyle/>
        <a:p>
          <a:endParaRPr lang="en-US"/>
        </a:p>
      </dgm:t>
    </dgm:pt>
    <dgm:pt modelId="{A517666F-CFB1-45FE-AF19-7DA9C528EBC8}" type="sibTrans" cxnId="{16F87A5F-9E3E-4DF7-B1DD-9964C646A1F5}">
      <dgm:prSet/>
      <dgm:spPr/>
      <dgm:t>
        <a:bodyPr/>
        <a:lstStyle/>
        <a:p>
          <a:endParaRPr lang="en-US"/>
        </a:p>
      </dgm:t>
    </dgm:pt>
    <dgm:pt modelId="{ECD9AA65-9FA1-4475-8DBE-7DA9D4DFDBC6}">
      <dgm:prSet/>
      <dgm:spPr/>
      <dgm:t>
        <a:bodyPr/>
        <a:lstStyle/>
        <a:p>
          <a:r>
            <a:rPr kumimoji="1" lang="en-US"/>
            <a:t>ビデオプロセッサー交換</a:t>
          </a:r>
          <a:endParaRPr lang="en-US"/>
        </a:p>
      </dgm:t>
    </dgm:pt>
    <dgm:pt modelId="{807AEB52-42EF-4569-9166-8A26ECF05FBD}" type="parTrans" cxnId="{102EEC50-8E43-4FCB-BC1A-E742E7BAE9A4}">
      <dgm:prSet/>
      <dgm:spPr/>
      <dgm:t>
        <a:bodyPr/>
        <a:lstStyle/>
        <a:p>
          <a:endParaRPr lang="en-US"/>
        </a:p>
      </dgm:t>
    </dgm:pt>
    <dgm:pt modelId="{D15E272B-203E-444E-95E4-A1F1F842C514}" type="sibTrans" cxnId="{102EEC50-8E43-4FCB-BC1A-E742E7BAE9A4}">
      <dgm:prSet/>
      <dgm:spPr/>
      <dgm:t>
        <a:bodyPr/>
        <a:lstStyle/>
        <a:p>
          <a:endParaRPr lang="en-US"/>
        </a:p>
      </dgm:t>
    </dgm:pt>
    <dgm:pt modelId="{9FC91F24-35B8-49E5-A939-4F8B2E70678E}">
      <dgm:prSet/>
      <dgm:spPr/>
      <dgm:t>
        <a:bodyPr/>
        <a:lstStyle/>
        <a:p>
          <a:r>
            <a:rPr kumimoji="1" lang="en-US"/>
            <a:t>モニター交換</a:t>
          </a:r>
          <a:endParaRPr lang="en-US"/>
        </a:p>
      </dgm:t>
    </dgm:pt>
    <dgm:pt modelId="{E172BD14-2F18-4261-B8E2-ADA8E17FD1DA}" type="parTrans" cxnId="{B76033B9-B75B-4B9C-A541-5113315C4904}">
      <dgm:prSet/>
      <dgm:spPr/>
      <dgm:t>
        <a:bodyPr/>
        <a:lstStyle/>
        <a:p>
          <a:endParaRPr lang="en-US"/>
        </a:p>
      </dgm:t>
    </dgm:pt>
    <dgm:pt modelId="{2D885648-ED9A-4C00-935A-A0635BE2A21B}" type="sibTrans" cxnId="{B76033B9-B75B-4B9C-A541-5113315C4904}">
      <dgm:prSet/>
      <dgm:spPr/>
      <dgm:t>
        <a:bodyPr/>
        <a:lstStyle/>
        <a:p>
          <a:endParaRPr lang="en-US"/>
        </a:p>
      </dgm:t>
    </dgm:pt>
    <dgm:pt modelId="{DCC0FAFF-CA5E-45E8-88ED-0D476A9EE72B}">
      <dgm:prSet/>
      <dgm:spPr/>
      <dgm:t>
        <a:bodyPr/>
        <a:lstStyle/>
        <a:p>
          <a:r>
            <a:rPr kumimoji="1" lang="en-US"/>
            <a:t>HDMI分配器交換</a:t>
          </a:r>
          <a:endParaRPr lang="en-US"/>
        </a:p>
      </dgm:t>
    </dgm:pt>
    <dgm:pt modelId="{3E9476ED-D625-400A-83DA-2A856E135A43}" type="parTrans" cxnId="{4E81B5C1-DAE4-46B0-910A-31DA1E25C388}">
      <dgm:prSet/>
      <dgm:spPr/>
      <dgm:t>
        <a:bodyPr/>
        <a:lstStyle/>
        <a:p>
          <a:endParaRPr lang="en-US"/>
        </a:p>
      </dgm:t>
    </dgm:pt>
    <dgm:pt modelId="{356A5F01-D930-4DD9-A712-9849BB2AF50D}" type="sibTrans" cxnId="{4E81B5C1-DAE4-46B0-910A-31DA1E25C388}">
      <dgm:prSet/>
      <dgm:spPr/>
      <dgm:t>
        <a:bodyPr/>
        <a:lstStyle/>
        <a:p>
          <a:endParaRPr lang="en-US"/>
        </a:p>
      </dgm:t>
    </dgm:pt>
    <dgm:pt modelId="{EE05F4F5-7141-4C1C-873F-965E49A75292}">
      <dgm:prSet/>
      <dgm:spPr/>
      <dgm:t>
        <a:bodyPr/>
        <a:lstStyle/>
        <a:p>
          <a:r>
            <a:rPr kumimoji="1" lang="en-US"/>
            <a:t>エクステンダー交換</a:t>
          </a:r>
          <a:endParaRPr lang="en-US"/>
        </a:p>
      </dgm:t>
    </dgm:pt>
    <dgm:pt modelId="{9B050679-9F69-4BE8-9D0C-265259E4D4A0}" type="parTrans" cxnId="{AA7700B0-C7BB-419C-867E-8B1C013CEA50}">
      <dgm:prSet/>
      <dgm:spPr/>
      <dgm:t>
        <a:bodyPr/>
        <a:lstStyle/>
        <a:p>
          <a:endParaRPr lang="en-US"/>
        </a:p>
      </dgm:t>
    </dgm:pt>
    <dgm:pt modelId="{5A6F2A11-9464-4737-AC85-E715A44AA78E}" type="sibTrans" cxnId="{AA7700B0-C7BB-419C-867E-8B1C013CEA50}">
      <dgm:prSet/>
      <dgm:spPr/>
      <dgm:t>
        <a:bodyPr/>
        <a:lstStyle/>
        <a:p>
          <a:endParaRPr lang="en-US"/>
        </a:p>
      </dgm:t>
    </dgm:pt>
    <dgm:pt modelId="{33FE160F-C9EA-48F4-B1C4-F2DDB3E03A75}" type="pres">
      <dgm:prSet presAssocID="{91ACC2B4-7C9C-4877-987B-063D4BDD072C}" presName="linear" presStyleCnt="0">
        <dgm:presLayoutVars>
          <dgm:animLvl val="lvl"/>
          <dgm:resizeHandles val="exact"/>
        </dgm:presLayoutVars>
      </dgm:prSet>
      <dgm:spPr/>
    </dgm:pt>
    <dgm:pt modelId="{67985594-1A16-497D-AD12-121C2741942B}" type="pres">
      <dgm:prSet presAssocID="{51A7FF62-878E-4C87-B5AB-F12FA86050F9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182B6623-D2E3-4858-8C91-714861DD0356}" type="pres">
      <dgm:prSet presAssocID="{1CDBF15B-7FEB-48CC-895D-874870C6A20F}" presName="spacer" presStyleCnt="0"/>
      <dgm:spPr/>
    </dgm:pt>
    <dgm:pt modelId="{E81D2BFD-06A9-4AB2-A844-81CFBC114493}" type="pres">
      <dgm:prSet presAssocID="{E4897DD9-47D1-4C1B-A949-86C2E5BED702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25EBBC65-38B2-4E5E-A9C9-A0191253B354}" type="pres">
      <dgm:prSet presAssocID="{ED3F0FA0-5DC0-4FCF-BE7C-08C53A35257A}" presName="spacer" presStyleCnt="0"/>
      <dgm:spPr/>
    </dgm:pt>
    <dgm:pt modelId="{24860AFF-70D2-49EA-9CC6-810E17D627C9}" type="pres">
      <dgm:prSet presAssocID="{2B2E93AB-9728-4879-A1DA-D8923BA1FD6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470DD6C-A30D-44A1-B6E5-F99F26486455}" type="pres">
      <dgm:prSet presAssocID="{892A251A-43BE-476C-A4C3-8EF0FB572061}" presName="spacer" presStyleCnt="0"/>
      <dgm:spPr/>
    </dgm:pt>
    <dgm:pt modelId="{942D2E7F-E2AF-4AFE-80B4-8CF013C2A15A}" type="pres">
      <dgm:prSet presAssocID="{33959866-7024-4528-8011-9E11D278EF81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B306BC2-04DA-4F95-A7B1-5D5156DBE49B}" type="pres">
      <dgm:prSet presAssocID="{A517666F-CFB1-45FE-AF19-7DA9C528EBC8}" presName="spacer" presStyleCnt="0"/>
      <dgm:spPr/>
    </dgm:pt>
    <dgm:pt modelId="{1083FDF8-3E08-4317-9298-DB7430A98508}" type="pres">
      <dgm:prSet presAssocID="{ECD9AA65-9FA1-4475-8DBE-7DA9D4DFDBC6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C7B2894E-6A26-4425-8DE1-C835A476BB39}" type="pres">
      <dgm:prSet presAssocID="{D15E272B-203E-444E-95E4-A1F1F842C514}" presName="spacer" presStyleCnt="0"/>
      <dgm:spPr/>
    </dgm:pt>
    <dgm:pt modelId="{5FC633E4-3925-4FFB-8A23-6C6FCF7F8C02}" type="pres">
      <dgm:prSet presAssocID="{9FC91F24-35B8-49E5-A939-4F8B2E70678E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9DABFA27-956E-41F9-A25B-DAB07473CCA1}" type="pres">
      <dgm:prSet presAssocID="{2D885648-ED9A-4C00-935A-A0635BE2A21B}" presName="spacer" presStyleCnt="0"/>
      <dgm:spPr/>
    </dgm:pt>
    <dgm:pt modelId="{0BA6CE84-4E80-4687-91EB-B6D9C94E6895}" type="pres">
      <dgm:prSet presAssocID="{DCC0FAFF-CA5E-45E8-88ED-0D476A9EE72B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36593360-BB62-4B69-9291-69584442B0E5}" type="pres">
      <dgm:prSet presAssocID="{356A5F01-D930-4DD9-A712-9849BB2AF50D}" presName="spacer" presStyleCnt="0"/>
      <dgm:spPr/>
    </dgm:pt>
    <dgm:pt modelId="{E762E236-816B-4442-966C-7AB8EF9ACF42}" type="pres">
      <dgm:prSet presAssocID="{EE05F4F5-7141-4C1C-873F-965E49A75292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8697DE10-1B60-4B76-AF9A-92FE07AB9FC1}" type="presOf" srcId="{E4897DD9-47D1-4C1B-A949-86C2E5BED702}" destId="{E81D2BFD-06A9-4AB2-A844-81CFBC114493}" srcOrd="0" destOrd="0" presId="urn:microsoft.com/office/officeart/2005/8/layout/vList2"/>
    <dgm:cxn modelId="{F9656E23-82C8-4ECD-8F33-A7BA9081D277}" type="presOf" srcId="{91ACC2B4-7C9C-4877-987B-063D4BDD072C}" destId="{33FE160F-C9EA-48F4-B1C4-F2DDB3E03A75}" srcOrd="0" destOrd="0" presId="urn:microsoft.com/office/officeart/2005/8/layout/vList2"/>
    <dgm:cxn modelId="{16F87A5F-9E3E-4DF7-B1DD-9964C646A1F5}" srcId="{91ACC2B4-7C9C-4877-987B-063D4BDD072C}" destId="{33959866-7024-4528-8011-9E11D278EF81}" srcOrd="3" destOrd="0" parTransId="{58311A9A-0479-4339-8654-296CBB1AEDFF}" sibTransId="{A517666F-CFB1-45FE-AF19-7DA9C528EBC8}"/>
    <dgm:cxn modelId="{00460041-51F9-4375-9FF6-37AFDC4967DF}" type="presOf" srcId="{DCC0FAFF-CA5E-45E8-88ED-0D476A9EE72B}" destId="{0BA6CE84-4E80-4687-91EB-B6D9C94E6895}" srcOrd="0" destOrd="0" presId="urn:microsoft.com/office/officeart/2005/8/layout/vList2"/>
    <dgm:cxn modelId="{80F6ED4C-BAC2-41CB-A730-859AFBA9CEC5}" srcId="{91ACC2B4-7C9C-4877-987B-063D4BDD072C}" destId="{2B2E93AB-9728-4879-A1DA-D8923BA1FD60}" srcOrd="2" destOrd="0" parTransId="{979FD4C8-93A9-480B-940C-EAE6DE226689}" sibTransId="{892A251A-43BE-476C-A4C3-8EF0FB572061}"/>
    <dgm:cxn modelId="{102EEC50-8E43-4FCB-BC1A-E742E7BAE9A4}" srcId="{91ACC2B4-7C9C-4877-987B-063D4BDD072C}" destId="{ECD9AA65-9FA1-4475-8DBE-7DA9D4DFDBC6}" srcOrd="4" destOrd="0" parTransId="{807AEB52-42EF-4569-9166-8A26ECF05FBD}" sibTransId="{D15E272B-203E-444E-95E4-A1F1F842C514}"/>
    <dgm:cxn modelId="{5A142E59-A88C-41AD-A0BA-26FA10CFCD72}" type="presOf" srcId="{9FC91F24-35B8-49E5-A939-4F8B2E70678E}" destId="{5FC633E4-3925-4FFB-8A23-6C6FCF7F8C02}" srcOrd="0" destOrd="0" presId="urn:microsoft.com/office/officeart/2005/8/layout/vList2"/>
    <dgm:cxn modelId="{1874577C-C2AD-41A6-88D3-F364F8B059AA}" type="presOf" srcId="{51A7FF62-878E-4C87-B5AB-F12FA86050F9}" destId="{67985594-1A16-497D-AD12-121C2741942B}" srcOrd="0" destOrd="0" presId="urn:microsoft.com/office/officeart/2005/8/layout/vList2"/>
    <dgm:cxn modelId="{E10781A4-A8AD-4DA9-9B7B-4252CF144388}" srcId="{91ACC2B4-7C9C-4877-987B-063D4BDD072C}" destId="{51A7FF62-878E-4C87-B5AB-F12FA86050F9}" srcOrd="0" destOrd="0" parTransId="{BBAE70B0-69AF-43BE-B7B0-2E339E6AE46A}" sibTransId="{1CDBF15B-7FEB-48CC-895D-874870C6A20F}"/>
    <dgm:cxn modelId="{17FE9BA7-9B30-4B82-A189-E6E906F5BDCB}" type="presOf" srcId="{2B2E93AB-9728-4879-A1DA-D8923BA1FD60}" destId="{24860AFF-70D2-49EA-9CC6-810E17D627C9}" srcOrd="0" destOrd="0" presId="urn:microsoft.com/office/officeart/2005/8/layout/vList2"/>
    <dgm:cxn modelId="{AA7700B0-C7BB-419C-867E-8B1C013CEA50}" srcId="{91ACC2B4-7C9C-4877-987B-063D4BDD072C}" destId="{EE05F4F5-7141-4C1C-873F-965E49A75292}" srcOrd="7" destOrd="0" parTransId="{9B050679-9F69-4BE8-9D0C-265259E4D4A0}" sibTransId="{5A6F2A11-9464-4737-AC85-E715A44AA78E}"/>
    <dgm:cxn modelId="{B76033B9-B75B-4B9C-A541-5113315C4904}" srcId="{91ACC2B4-7C9C-4877-987B-063D4BDD072C}" destId="{9FC91F24-35B8-49E5-A939-4F8B2E70678E}" srcOrd="5" destOrd="0" parTransId="{E172BD14-2F18-4261-B8E2-ADA8E17FD1DA}" sibTransId="{2D885648-ED9A-4C00-935A-A0635BE2A21B}"/>
    <dgm:cxn modelId="{53DF48BE-193C-4477-AA8D-BA1E6DEA8EAC}" type="presOf" srcId="{ECD9AA65-9FA1-4475-8DBE-7DA9D4DFDBC6}" destId="{1083FDF8-3E08-4317-9298-DB7430A98508}" srcOrd="0" destOrd="0" presId="urn:microsoft.com/office/officeart/2005/8/layout/vList2"/>
    <dgm:cxn modelId="{4E81B5C1-DAE4-46B0-910A-31DA1E25C388}" srcId="{91ACC2B4-7C9C-4877-987B-063D4BDD072C}" destId="{DCC0FAFF-CA5E-45E8-88ED-0D476A9EE72B}" srcOrd="6" destOrd="0" parTransId="{3E9476ED-D625-400A-83DA-2A856E135A43}" sibTransId="{356A5F01-D930-4DD9-A712-9849BB2AF50D}"/>
    <dgm:cxn modelId="{0E332ECE-EC23-4091-902B-BE0D6F72D068}" type="presOf" srcId="{EE05F4F5-7141-4C1C-873F-965E49A75292}" destId="{E762E236-816B-4442-966C-7AB8EF9ACF42}" srcOrd="0" destOrd="0" presId="urn:microsoft.com/office/officeart/2005/8/layout/vList2"/>
    <dgm:cxn modelId="{2F012DDA-5A2F-4267-A2AD-D41339BBFF60}" srcId="{91ACC2B4-7C9C-4877-987B-063D4BDD072C}" destId="{E4897DD9-47D1-4C1B-A949-86C2E5BED702}" srcOrd="1" destOrd="0" parTransId="{7561ABD7-4570-4D6E-B39C-334F16CA98D7}" sibTransId="{ED3F0FA0-5DC0-4FCF-BE7C-08C53A35257A}"/>
    <dgm:cxn modelId="{0406E4ED-429E-4374-B68B-4552627FF82D}" type="presOf" srcId="{33959866-7024-4528-8011-9E11D278EF81}" destId="{942D2E7F-E2AF-4AFE-80B4-8CF013C2A15A}" srcOrd="0" destOrd="0" presId="urn:microsoft.com/office/officeart/2005/8/layout/vList2"/>
    <dgm:cxn modelId="{06F9BD8C-B5D2-42C4-8F65-8A0FB9935A6C}" type="presParOf" srcId="{33FE160F-C9EA-48F4-B1C4-F2DDB3E03A75}" destId="{67985594-1A16-497D-AD12-121C2741942B}" srcOrd="0" destOrd="0" presId="urn:microsoft.com/office/officeart/2005/8/layout/vList2"/>
    <dgm:cxn modelId="{90150DB4-445E-40A2-AB30-93B7C0816546}" type="presParOf" srcId="{33FE160F-C9EA-48F4-B1C4-F2DDB3E03A75}" destId="{182B6623-D2E3-4858-8C91-714861DD0356}" srcOrd="1" destOrd="0" presId="urn:microsoft.com/office/officeart/2005/8/layout/vList2"/>
    <dgm:cxn modelId="{8A4F6606-61B5-4E32-B5B2-B9568D87BCC2}" type="presParOf" srcId="{33FE160F-C9EA-48F4-B1C4-F2DDB3E03A75}" destId="{E81D2BFD-06A9-4AB2-A844-81CFBC114493}" srcOrd="2" destOrd="0" presId="urn:microsoft.com/office/officeart/2005/8/layout/vList2"/>
    <dgm:cxn modelId="{8522D588-93B0-4E35-83A4-1D9A0C786418}" type="presParOf" srcId="{33FE160F-C9EA-48F4-B1C4-F2DDB3E03A75}" destId="{25EBBC65-38B2-4E5E-A9C9-A0191253B354}" srcOrd="3" destOrd="0" presId="urn:microsoft.com/office/officeart/2005/8/layout/vList2"/>
    <dgm:cxn modelId="{23CC2EDB-0277-47CD-B1CD-E4E9AC22079B}" type="presParOf" srcId="{33FE160F-C9EA-48F4-B1C4-F2DDB3E03A75}" destId="{24860AFF-70D2-49EA-9CC6-810E17D627C9}" srcOrd="4" destOrd="0" presId="urn:microsoft.com/office/officeart/2005/8/layout/vList2"/>
    <dgm:cxn modelId="{35517549-4568-488E-AE4F-976332389E6C}" type="presParOf" srcId="{33FE160F-C9EA-48F4-B1C4-F2DDB3E03A75}" destId="{9470DD6C-A30D-44A1-B6E5-F99F26486455}" srcOrd="5" destOrd="0" presId="urn:microsoft.com/office/officeart/2005/8/layout/vList2"/>
    <dgm:cxn modelId="{7DB82AAD-BC8A-4C08-BDE0-23238185DC99}" type="presParOf" srcId="{33FE160F-C9EA-48F4-B1C4-F2DDB3E03A75}" destId="{942D2E7F-E2AF-4AFE-80B4-8CF013C2A15A}" srcOrd="6" destOrd="0" presId="urn:microsoft.com/office/officeart/2005/8/layout/vList2"/>
    <dgm:cxn modelId="{7D3F6034-AF84-4BBB-8150-C00A3E8F61AD}" type="presParOf" srcId="{33FE160F-C9EA-48F4-B1C4-F2DDB3E03A75}" destId="{0B306BC2-04DA-4F95-A7B1-5D5156DBE49B}" srcOrd="7" destOrd="0" presId="urn:microsoft.com/office/officeart/2005/8/layout/vList2"/>
    <dgm:cxn modelId="{A9BF9D4C-963C-4541-B505-52DD745B3DF7}" type="presParOf" srcId="{33FE160F-C9EA-48F4-B1C4-F2DDB3E03A75}" destId="{1083FDF8-3E08-4317-9298-DB7430A98508}" srcOrd="8" destOrd="0" presId="urn:microsoft.com/office/officeart/2005/8/layout/vList2"/>
    <dgm:cxn modelId="{41BAFE5E-F21A-4516-9C0D-73232C90076C}" type="presParOf" srcId="{33FE160F-C9EA-48F4-B1C4-F2DDB3E03A75}" destId="{C7B2894E-6A26-4425-8DE1-C835A476BB39}" srcOrd="9" destOrd="0" presId="urn:microsoft.com/office/officeart/2005/8/layout/vList2"/>
    <dgm:cxn modelId="{9B9FBEE2-9D3B-480E-AB89-8DEBF75A6AD3}" type="presParOf" srcId="{33FE160F-C9EA-48F4-B1C4-F2DDB3E03A75}" destId="{5FC633E4-3925-4FFB-8A23-6C6FCF7F8C02}" srcOrd="10" destOrd="0" presId="urn:microsoft.com/office/officeart/2005/8/layout/vList2"/>
    <dgm:cxn modelId="{7D3521D3-051C-4FD1-A691-96F617AEAD99}" type="presParOf" srcId="{33FE160F-C9EA-48F4-B1C4-F2DDB3E03A75}" destId="{9DABFA27-956E-41F9-A25B-DAB07473CCA1}" srcOrd="11" destOrd="0" presId="urn:microsoft.com/office/officeart/2005/8/layout/vList2"/>
    <dgm:cxn modelId="{FA40A6BF-9B1B-44D6-B667-5D65518A483C}" type="presParOf" srcId="{33FE160F-C9EA-48F4-B1C4-F2DDB3E03A75}" destId="{0BA6CE84-4E80-4687-91EB-B6D9C94E6895}" srcOrd="12" destOrd="0" presId="urn:microsoft.com/office/officeart/2005/8/layout/vList2"/>
    <dgm:cxn modelId="{02AB7F2B-27FD-4B13-A0C5-549501DB959E}" type="presParOf" srcId="{33FE160F-C9EA-48F4-B1C4-F2DDB3E03A75}" destId="{36593360-BB62-4B69-9291-69584442B0E5}" srcOrd="13" destOrd="0" presId="urn:microsoft.com/office/officeart/2005/8/layout/vList2"/>
    <dgm:cxn modelId="{1CE312E9-EA1C-4996-BF8E-78AA5D78A079}" type="presParOf" srcId="{33FE160F-C9EA-48F4-B1C4-F2DDB3E03A75}" destId="{E762E236-816B-4442-966C-7AB8EF9ACF4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178C83-A649-4751-9BDD-4BCB4E38A9FF}" type="doc">
      <dgm:prSet loTypeId="urn:microsoft.com/office/officeart/2008/layout/Lined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20D50DD-AD1B-476C-A6AD-F82E85B715CF}">
      <dgm:prSet/>
      <dgm:spPr/>
      <dgm:t>
        <a:bodyPr/>
        <a:lstStyle/>
        <a:p>
          <a:r>
            <a:rPr lang="en-US"/>
            <a:t>[メンテナンス]</a:t>
          </a:r>
        </a:p>
      </dgm:t>
    </dgm:pt>
    <dgm:pt modelId="{746E6581-AB49-40E9-82ED-572F7AF52797}" type="parTrans" cxnId="{3BB17A15-8415-4BF6-AFE2-1DF276B71213}">
      <dgm:prSet/>
      <dgm:spPr/>
      <dgm:t>
        <a:bodyPr/>
        <a:lstStyle/>
        <a:p>
          <a:endParaRPr lang="en-US"/>
        </a:p>
      </dgm:t>
    </dgm:pt>
    <dgm:pt modelId="{EE3A7F89-A991-4EEC-BB64-385AEAE9575F}" type="sibTrans" cxnId="{3BB17A15-8415-4BF6-AFE2-1DF276B71213}">
      <dgm:prSet/>
      <dgm:spPr/>
      <dgm:t>
        <a:bodyPr/>
        <a:lstStyle/>
        <a:p>
          <a:endParaRPr lang="en-US"/>
        </a:p>
      </dgm:t>
    </dgm:pt>
    <dgm:pt modelId="{C8B9E1C8-08EC-4E4B-B076-CA8844FA5DDB}">
      <dgm:prSet/>
      <dgm:spPr/>
      <dgm:t>
        <a:bodyPr/>
        <a:lstStyle/>
        <a:p>
          <a:r>
            <a:rPr lang="en-US"/>
            <a:t>ソフトウェアアップデート（現地対応）</a:t>
          </a:r>
        </a:p>
      </dgm:t>
    </dgm:pt>
    <dgm:pt modelId="{4CAED9DA-3419-4079-AF24-FE9071B9A7E6}" type="parTrans" cxnId="{44FACA10-B5E9-41B3-8028-4D95391EDB9F}">
      <dgm:prSet/>
      <dgm:spPr/>
      <dgm:t>
        <a:bodyPr/>
        <a:lstStyle/>
        <a:p>
          <a:endParaRPr lang="en-US"/>
        </a:p>
      </dgm:t>
    </dgm:pt>
    <dgm:pt modelId="{98C1C685-467F-4201-A715-9C7963FCA78B}" type="sibTrans" cxnId="{44FACA10-B5E9-41B3-8028-4D95391EDB9F}">
      <dgm:prSet/>
      <dgm:spPr/>
      <dgm:t>
        <a:bodyPr/>
        <a:lstStyle/>
        <a:p>
          <a:endParaRPr lang="en-US"/>
        </a:p>
      </dgm:t>
    </dgm:pt>
    <dgm:pt modelId="{D5EEBF27-5E8E-44C2-BA35-B79F5444F855}">
      <dgm:prSet/>
      <dgm:spPr/>
      <dgm:t>
        <a:bodyPr/>
        <a:lstStyle/>
        <a:p>
          <a:r>
            <a:rPr lang="en-US"/>
            <a:t>LED基盤ファームウェア更新</a:t>
          </a:r>
        </a:p>
      </dgm:t>
    </dgm:pt>
    <dgm:pt modelId="{D94DFAD2-09B3-4EEB-B6A4-3F1AFDD4DE15}" type="parTrans" cxnId="{D2081DB3-7359-4641-96F7-0795C9473A85}">
      <dgm:prSet/>
      <dgm:spPr/>
      <dgm:t>
        <a:bodyPr/>
        <a:lstStyle/>
        <a:p>
          <a:endParaRPr lang="en-US"/>
        </a:p>
      </dgm:t>
    </dgm:pt>
    <dgm:pt modelId="{514AD44C-B813-4FD9-8E40-9DAA0A1B99F7}" type="sibTrans" cxnId="{D2081DB3-7359-4641-96F7-0795C9473A85}">
      <dgm:prSet/>
      <dgm:spPr/>
      <dgm:t>
        <a:bodyPr/>
        <a:lstStyle/>
        <a:p>
          <a:endParaRPr lang="en-US"/>
        </a:p>
      </dgm:t>
    </dgm:pt>
    <dgm:pt modelId="{7CADCCA9-5535-45C6-84F4-97528DEB1E7D}">
      <dgm:prSet/>
      <dgm:spPr/>
      <dgm:t>
        <a:bodyPr/>
        <a:lstStyle/>
        <a:p>
          <a:r>
            <a:rPr lang="en-US"/>
            <a:t>イベント前のパネルテスト</a:t>
          </a:r>
        </a:p>
      </dgm:t>
    </dgm:pt>
    <dgm:pt modelId="{A9251FF5-2D33-4C6C-B839-1B8A9ACAAA48}" type="parTrans" cxnId="{805D40A1-9638-4F9D-99D5-D545CEB06DAD}">
      <dgm:prSet/>
      <dgm:spPr/>
      <dgm:t>
        <a:bodyPr/>
        <a:lstStyle/>
        <a:p>
          <a:endParaRPr lang="en-US"/>
        </a:p>
      </dgm:t>
    </dgm:pt>
    <dgm:pt modelId="{F37EF543-1A1C-48BF-A08C-AFDB4C7BD512}" type="sibTrans" cxnId="{805D40A1-9638-4F9D-99D5-D545CEB06DAD}">
      <dgm:prSet/>
      <dgm:spPr/>
      <dgm:t>
        <a:bodyPr/>
        <a:lstStyle/>
        <a:p>
          <a:endParaRPr lang="en-US"/>
        </a:p>
      </dgm:t>
    </dgm:pt>
    <dgm:pt modelId="{4BB9302D-25E5-4DDF-8AD3-658B40D22E57}">
      <dgm:prSet/>
      <dgm:spPr/>
      <dgm:t>
        <a:bodyPr/>
        <a:lstStyle/>
        <a:p>
          <a:r>
            <a:rPr lang="en-US"/>
            <a:t>[ネットワーク復旧]</a:t>
          </a:r>
        </a:p>
      </dgm:t>
    </dgm:pt>
    <dgm:pt modelId="{377A3141-4676-4C0E-A2A4-F781176516FC}" type="parTrans" cxnId="{064C64D2-2E93-4EE6-B091-3CB02BE1365B}">
      <dgm:prSet/>
      <dgm:spPr/>
      <dgm:t>
        <a:bodyPr/>
        <a:lstStyle/>
        <a:p>
          <a:endParaRPr lang="en-US"/>
        </a:p>
      </dgm:t>
    </dgm:pt>
    <dgm:pt modelId="{F9604F88-6294-4818-AB30-1F12198289B6}" type="sibTrans" cxnId="{064C64D2-2E93-4EE6-B091-3CB02BE1365B}">
      <dgm:prSet/>
      <dgm:spPr/>
      <dgm:t>
        <a:bodyPr/>
        <a:lstStyle/>
        <a:p>
          <a:endParaRPr lang="en-US"/>
        </a:p>
      </dgm:t>
    </dgm:pt>
    <dgm:pt modelId="{A2FD6641-869E-457F-86BD-A8D3F334DCA2}">
      <dgm:prSet/>
      <dgm:spPr/>
      <dgm:t>
        <a:bodyPr/>
        <a:lstStyle/>
        <a:p>
          <a:r>
            <a:rPr lang="en-US"/>
            <a:t>ルーター/スイッチHUB</a:t>
          </a:r>
          <a:r>
            <a:rPr lang="ja-JP"/>
            <a:t>設定変更および</a:t>
          </a:r>
          <a:r>
            <a:rPr lang="en-US"/>
            <a:t>再起動</a:t>
          </a:r>
        </a:p>
      </dgm:t>
    </dgm:pt>
    <dgm:pt modelId="{F340F72E-70D4-4A47-8FF1-ED9294EED5B1}" type="parTrans" cxnId="{A48A1E4D-9C6F-48F5-A62C-F26CBA0238B7}">
      <dgm:prSet/>
      <dgm:spPr/>
      <dgm:t>
        <a:bodyPr/>
        <a:lstStyle/>
        <a:p>
          <a:endParaRPr lang="en-US"/>
        </a:p>
      </dgm:t>
    </dgm:pt>
    <dgm:pt modelId="{C51F6310-B3E2-4D9C-8FD9-914D97B308ED}" type="sibTrans" cxnId="{A48A1E4D-9C6F-48F5-A62C-F26CBA0238B7}">
      <dgm:prSet/>
      <dgm:spPr/>
      <dgm:t>
        <a:bodyPr/>
        <a:lstStyle/>
        <a:p>
          <a:endParaRPr lang="en-US"/>
        </a:p>
      </dgm:t>
    </dgm:pt>
    <dgm:pt modelId="{D35FA7E3-462E-4490-A3EC-CA5E7E05A64E}">
      <dgm:prSet/>
      <dgm:spPr/>
      <dgm:t>
        <a:bodyPr/>
        <a:lstStyle/>
        <a:p>
          <a:r>
            <a:rPr lang="en-US"/>
            <a:t>IP設定確認・修正</a:t>
          </a:r>
        </a:p>
      </dgm:t>
    </dgm:pt>
    <dgm:pt modelId="{6B32A236-F02D-4570-993B-52B69CE2860D}" type="parTrans" cxnId="{7F55A244-8755-4C4D-9BBE-B476E37A8AB1}">
      <dgm:prSet/>
      <dgm:spPr/>
      <dgm:t>
        <a:bodyPr/>
        <a:lstStyle/>
        <a:p>
          <a:endParaRPr lang="en-US"/>
        </a:p>
      </dgm:t>
    </dgm:pt>
    <dgm:pt modelId="{2A43906A-E65A-457E-A4F7-0C0CE6217A10}" type="sibTrans" cxnId="{7F55A244-8755-4C4D-9BBE-B476E37A8AB1}">
      <dgm:prSet/>
      <dgm:spPr/>
      <dgm:t>
        <a:bodyPr/>
        <a:lstStyle/>
        <a:p>
          <a:endParaRPr lang="en-US"/>
        </a:p>
      </dgm:t>
    </dgm:pt>
    <dgm:pt modelId="{6D4C3A7C-7B31-4F20-B6B1-DDA8169F4086}">
      <dgm:prSet/>
      <dgm:spPr/>
      <dgm:t>
        <a:bodyPr/>
        <a:lstStyle/>
        <a:p>
          <a:r>
            <a:rPr lang="en-US"/>
            <a:t>VPN状況確認</a:t>
          </a:r>
        </a:p>
      </dgm:t>
    </dgm:pt>
    <dgm:pt modelId="{23DEB22E-FB78-428A-AFEE-1F8D5DE2C6AB}" type="parTrans" cxnId="{54DB3416-C8A9-4622-9629-E0005B6B5E0A}">
      <dgm:prSet/>
      <dgm:spPr/>
      <dgm:t>
        <a:bodyPr/>
        <a:lstStyle/>
        <a:p>
          <a:endParaRPr lang="en-US"/>
        </a:p>
      </dgm:t>
    </dgm:pt>
    <dgm:pt modelId="{405AC8F1-8EAB-4A36-B0D2-4E769EA4FFDD}" type="sibTrans" cxnId="{54DB3416-C8A9-4622-9629-E0005B6B5E0A}">
      <dgm:prSet/>
      <dgm:spPr/>
      <dgm:t>
        <a:bodyPr/>
        <a:lstStyle/>
        <a:p>
          <a:endParaRPr lang="en-US"/>
        </a:p>
      </dgm:t>
    </dgm:pt>
    <dgm:pt modelId="{015EF847-2259-494F-93F9-C38543E4B3E1}">
      <dgm:prSet/>
      <dgm:spPr/>
      <dgm:t>
        <a:bodyPr/>
        <a:lstStyle/>
        <a:p>
          <a:r>
            <a:rPr lang="en-US"/>
            <a:t>SIMルーター/HUB</a:t>
          </a:r>
          <a:r>
            <a:rPr lang="ja-JP"/>
            <a:t>設定変更および</a:t>
          </a:r>
          <a:r>
            <a:rPr lang="en-US"/>
            <a:t>交換</a:t>
          </a:r>
        </a:p>
      </dgm:t>
    </dgm:pt>
    <dgm:pt modelId="{5137F2CB-9706-406C-A590-35D70622E9D8}" type="parTrans" cxnId="{8DC38B8E-D20E-46F2-A404-32C6F4522527}">
      <dgm:prSet/>
      <dgm:spPr/>
      <dgm:t>
        <a:bodyPr/>
        <a:lstStyle/>
        <a:p>
          <a:endParaRPr lang="en-US"/>
        </a:p>
      </dgm:t>
    </dgm:pt>
    <dgm:pt modelId="{310AE609-08B5-43DB-A504-FBBB57EC2AA1}" type="sibTrans" cxnId="{8DC38B8E-D20E-46F2-A404-32C6F4522527}">
      <dgm:prSet/>
      <dgm:spPr/>
      <dgm:t>
        <a:bodyPr/>
        <a:lstStyle/>
        <a:p>
          <a:endParaRPr lang="en-US"/>
        </a:p>
      </dgm:t>
    </dgm:pt>
    <dgm:pt modelId="{B9EA0001-F76B-4828-AB36-C5084B8A8E78}">
      <dgm:prSet/>
      <dgm:spPr/>
      <dgm:t>
        <a:bodyPr/>
        <a:lstStyle/>
        <a:p>
          <a:r>
            <a:rPr lang="en-US"/>
            <a:t>LANケーブル通信テスト(PING</a:t>
          </a:r>
          <a:r>
            <a:rPr lang="ja-JP"/>
            <a:t>測定・長さ測定</a:t>
          </a:r>
          <a:r>
            <a:rPr lang="en-US"/>
            <a:t>)</a:t>
          </a:r>
        </a:p>
      </dgm:t>
    </dgm:pt>
    <dgm:pt modelId="{B869C193-4F84-4962-807E-A258775B819C}" type="parTrans" cxnId="{2AAA6F38-63C9-43CA-9C58-7492FCE44EFB}">
      <dgm:prSet/>
      <dgm:spPr/>
      <dgm:t>
        <a:bodyPr/>
        <a:lstStyle/>
        <a:p>
          <a:endParaRPr lang="en-US"/>
        </a:p>
      </dgm:t>
    </dgm:pt>
    <dgm:pt modelId="{4513C33A-222F-416F-8E90-834DC7B0B20C}" type="sibTrans" cxnId="{2AAA6F38-63C9-43CA-9C58-7492FCE44EFB}">
      <dgm:prSet/>
      <dgm:spPr/>
      <dgm:t>
        <a:bodyPr/>
        <a:lstStyle/>
        <a:p>
          <a:endParaRPr lang="en-US"/>
        </a:p>
      </dgm:t>
    </dgm:pt>
    <dgm:pt modelId="{926F0A50-1278-498A-BAF5-4E84626252D3}" type="pres">
      <dgm:prSet presAssocID="{38178C83-A649-4751-9BDD-4BCB4E38A9FF}" presName="vert0" presStyleCnt="0">
        <dgm:presLayoutVars>
          <dgm:dir/>
          <dgm:animOne val="branch"/>
          <dgm:animLvl val="lvl"/>
        </dgm:presLayoutVars>
      </dgm:prSet>
      <dgm:spPr/>
    </dgm:pt>
    <dgm:pt modelId="{F2E7ADF8-B7BD-47D2-92B2-CCB2110E0DC4}" type="pres">
      <dgm:prSet presAssocID="{020D50DD-AD1B-476C-A6AD-F82E85B715CF}" presName="thickLine" presStyleLbl="alignNode1" presStyleIdx="0" presStyleCnt="10"/>
      <dgm:spPr/>
    </dgm:pt>
    <dgm:pt modelId="{5354E1A8-0B93-4318-A68B-BDBA649977A2}" type="pres">
      <dgm:prSet presAssocID="{020D50DD-AD1B-476C-A6AD-F82E85B715CF}" presName="horz1" presStyleCnt="0"/>
      <dgm:spPr/>
    </dgm:pt>
    <dgm:pt modelId="{BF768665-20AE-451F-928F-3B52C9F0319B}" type="pres">
      <dgm:prSet presAssocID="{020D50DD-AD1B-476C-A6AD-F82E85B715CF}" presName="tx1" presStyleLbl="revTx" presStyleIdx="0" presStyleCnt="10"/>
      <dgm:spPr/>
    </dgm:pt>
    <dgm:pt modelId="{E5587F0C-F82D-40F8-AC9B-7914A3ED8EE9}" type="pres">
      <dgm:prSet presAssocID="{020D50DD-AD1B-476C-A6AD-F82E85B715CF}" presName="vert1" presStyleCnt="0"/>
      <dgm:spPr/>
    </dgm:pt>
    <dgm:pt modelId="{7C7F7606-48F6-4567-B108-752075BC0B04}" type="pres">
      <dgm:prSet presAssocID="{C8B9E1C8-08EC-4E4B-B076-CA8844FA5DDB}" presName="thickLine" presStyleLbl="alignNode1" presStyleIdx="1" presStyleCnt="10"/>
      <dgm:spPr/>
    </dgm:pt>
    <dgm:pt modelId="{AF2A1043-8862-498E-BE26-89213D468B08}" type="pres">
      <dgm:prSet presAssocID="{C8B9E1C8-08EC-4E4B-B076-CA8844FA5DDB}" presName="horz1" presStyleCnt="0"/>
      <dgm:spPr/>
    </dgm:pt>
    <dgm:pt modelId="{C15FECDA-59D4-4E26-BB9F-F5FFBEFF97AC}" type="pres">
      <dgm:prSet presAssocID="{C8B9E1C8-08EC-4E4B-B076-CA8844FA5DDB}" presName="tx1" presStyleLbl="revTx" presStyleIdx="1" presStyleCnt="10"/>
      <dgm:spPr/>
    </dgm:pt>
    <dgm:pt modelId="{F7D02D0E-667A-4801-865C-04DBF3B8E5D1}" type="pres">
      <dgm:prSet presAssocID="{C8B9E1C8-08EC-4E4B-B076-CA8844FA5DDB}" presName="vert1" presStyleCnt="0"/>
      <dgm:spPr/>
    </dgm:pt>
    <dgm:pt modelId="{7A637252-8F8D-4200-8731-38216DDCE53A}" type="pres">
      <dgm:prSet presAssocID="{D5EEBF27-5E8E-44C2-BA35-B79F5444F855}" presName="thickLine" presStyleLbl="alignNode1" presStyleIdx="2" presStyleCnt="10"/>
      <dgm:spPr/>
    </dgm:pt>
    <dgm:pt modelId="{34E41D5A-8362-40C0-95C9-172A550C9A22}" type="pres">
      <dgm:prSet presAssocID="{D5EEBF27-5E8E-44C2-BA35-B79F5444F855}" presName="horz1" presStyleCnt="0"/>
      <dgm:spPr/>
    </dgm:pt>
    <dgm:pt modelId="{53C8BF0C-6AC9-42DB-ACBA-7760BB6ECDC2}" type="pres">
      <dgm:prSet presAssocID="{D5EEBF27-5E8E-44C2-BA35-B79F5444F855}" presName="tx1" presStyleLbl="revTx" presStyleIdx="2" presStyleCnt="10"/>
      <dgm:spPr/>
    </dgm:pt>
    <dgm:pt modelId="{987270F6-10D8-4460-9BC6-A3D864C53EB6}" type="pres">
      <dgm:prSet presAssocID="{D5EEBF27-5E8E-44C2-BA35-B79F5444F855}" presName="vert1" presStyleCnt="0"/>
      <dgm:spPr/>
    </dgm:pt>
    <dgm:pt modelId="{65DEB39C-4BFC-49DC-927A-51CB4845D207}" type="pres">
      <dgm:prSet presAssocID="{7CADCCA9-5535-45C6-84F4-97528DEB1E7D}" presName="thickLine" presStyleLbl="alignNode1" presStyleIdx="3" presStyleCnt="10"/>
      <dgm:spPr/>
    </dgm:pt>
    <dgm:pt modelId="{FA91560E-CB43-4754-B8A0-0BEF17031E94}" type="pres">
      <dgm:prSet presAssocID="{7CADCCA9-5535-45C6-84F4-97528DEB1E7D}" presName="horz1" presStyleCnt="0"/>
      <dgm:spPr/>
    </dgm:pt>
    <dgm:pt modelId="{8D6F010A-13E3-4EAA-B3AC-1700FA974B5C}" type="pres">
      <dgm:prSet presAssocID="{7CADCCA9-5535-45C6-84F4-97528DEB1E7D}" presName="tx1" presStyleLbl="revTx" presStyleIdx="3" presStyleCnt="10"/>
      <dgm:spPr/>
    </dgm:pt>
    <dgm:pt modelId="{4FD96C12-3600-4C75-AEB5-68AACA671EF7}" type="pres">
      <dgm:prSet presAssocID="{7CADCCA9-5535-45C6-84F4-97528DEB1E7D}" presName="vert1" presStyleCnt="0"/>
      <dgm:spPr/>
    </dgm:pt>
    <dgm:pt modelId="{7064E3A0-DD4B-48E7-9828-9729095710C3}" type="pres">
      <dgm:prSet presAssocID="{4BB9302D-25E5-4DDF-8AD3-658B40D22E57}" presName="thickLine" presStyleLbl="alignNode1" presStyleIdx="4" presStyleCnt="10"/>
      <dgm:spPr/>
    </dgm:pt>
    <dgm:pt modelId="{D54F09AE-29DF-4907-9625-11861BED6C66}" type="pres">
      <dgm:prSet presAssocID="{4BB9302D-25E5-4DDF-8AD3-658B40D22E57}" presName="horz1" presStyleCnt="0"/>
      <dgm:spPr/>
    </dgm:pt>
    <dgm:pt modelId="{C11FA308-4CEC-4B34-9984-10579730D456}" type="pres">
      <dgm:prSet presAssocID="{4BB9302D-25E5-4DDF-8AD3-658B40D22E57}" presName="tx1" presStyleLbl="revTx" presStyleIdx="4" presStyleCnt="10"/>
      <dgm:spPr/>
    </dgm:pt>
    <dgm:pt modelId="{46F7F2E6-CF8D-4099-AB68-166D303C641B}" type="pres">
      <dgm:prSet presAssocID="{4BB9302D-25E5-4DDF-8AD3-658B40D22E57}" presName="vert1" presStyleCnt="0"/>
      <dgm:spPr/>
    </dgm:pt>
    <dgm:pt modelId="{D7A272E8-7B81-4216-8C98-F5C08AAF7B16}" type="pres">
      <dgm:prSet presAssocID="{A2FD6641-869E-457F-86BD-A8D3F334DCA2}" presName="thickLine" presStyleLbl="alignNode1" presStyleIdx="5" presStyleCnt="10"/>
      <dgm:spPr/>
    </dgm:pt>
    <dgm:pt modelId="{2DAFFD6C-BF11-469E-B9DC-79F621C2E3F3}" type="pres">
      <dgm:prSet presAssocID="{A2FD6641-869E-457F-86BD-A8D3F334DCA2}" presName="horz1" presStyleCnt="0"/>
      <dgm:spPr/>
    </dgm:pt>
    <dgm:pt modelId="{6EA14534-8297-435A-B150-7CA971E83A43}" type="pres">
      <dgm:prSet presAssocID="{A2FD6641-869E-457F-86BD-A8D3F334DCA2}" presName="tx1" presStyleLbl="revTx" presStyleIdx="5" presStyleCnt="10"/>
      <dgm:spPr/>
    </dgm:pt>
    <dgm:pt modelId="{E437EC84-8538-4F4D-B14E-F46EB23B1CC5}" type="pres">
      <dgm:prSet presAssocID="{A2FD6641-869E-457F-86BD-A8D3F334DCA2}" presName="vert1" presStyleCnt="0"/>
      <dgm:spPr/>
    </dgm:pt>
    <dgm:pt modelId="{FCA0E5CA-76A3-48E5-945C-CDE91B650113}" type="pres">
      <dgm:prSet presAssocID="{D35FA7E3-462E-4490-A3EC-CA5E7E05A64E}" presName="thickLine" presStyleLbl="alignNode1" presStyleIdx="6" presStyleCnt="10"/>
      <dgm:spPr/>
    </dgm:pt>
    <dgm:pt modelId="{AD78AA44-DF1F-4340-BB83-42E6FFF72784}" type="pres">
      <dgm:prSet presAssocID="{D35FA7E3-462E-4490-A3EC-CA5E7E05A64E}" presName="horz1" presStyleCnt="0"/>
      <dgm:spPr/>
    </dgm:pt>
    <dgm:pt modelId="{92B37C63-9C70-4F6C-BC4E-C272805937E6}" type="pres">
      <dgm:prSet presAssocID="{D35FA7E3-462E-4490-A3EC-CA5E7E05A64E}" presName="tx1" presStyleLbl="revTx" presStyleIdx="6" presStyleCnt="10"/>
      <dgm:spPr/>
    </dgm:pt>
    <dgm:pt modelId="{3A531DCD-BEAC-40E8-ADC3-576B63259CE2}" type="pres">
      <dgm:prSet presAssocID="{D35FA7E3-462E-4490-A3EC-CA5E7E05A64E}" presName="vert1" presStyleCnt="0"/>
      <dgm:spPr/>
    </dgm:pt>
    <dgm:pt modelId="{9E984683-A063-4793-96CC-1E7537B1071D}" type="pres">
      <dgm:prSet presAssocID="{6D4C3A7C-7B31-4F20-B6B1-DDA8169F4086}" presName="thickLine" presStyleLbl="alignNode1" presStyleIdx="7" presStyleCnt="10"/>
      <dgm:spPr/>
    </dgm:pt>
    <dgm:pt modelId="{D9B0319B-CBFE-4AFD-B37F-93A2CF3985D9}" type="pres">
      <dgm:prSet presAssocID="{6D4C3A7C-7B31-4F20-B6B1-DDA8169F4086}" presName="horz1" presStyleCnt="0"/>
      <dgm:spPr/>
    </dgm:pt>
    <dgm:pt modelId="{DE638CAD-F39A-4B85-8BDD-669128981512}" type="pres">
      <dgm:prSet presAssocID="{6D4C3A7C-7B31-4F20-B6B1-DDA8169F4086}" presName="tx1" presStyleLbl="revTx" presStyleIdx="7" presStyleCnt="10"/>
      <dgm:spPr/>
    </dgm:pt>
    <dgm:pt modelId="{E654C358-2920-44D5-9C56-1184CB37F1A9}" type="pres">
      <dgm:prSet presAssocID="{6D4C3A7C-7B31-4F20-B6B1-DDA8169F4086}" presName="vert1" presStyleCnt="0"/>
      <dgm:spPr/>
    </dgm:pt>
    <dgm:pt modelId="{EC78DD32-11D5-4B8D-860A-37ACCCC87BD8}" type="pres">
      <dgm:prSet presAssocID="{015EF847-2259-494F-93F9-C38543E4B3E1}" presName="thickLine" presStyleLbl="alignNode1" presStyleIdx="8" presStyleCnt="10"/>
      <dgm:spPr/>
    </dgm:pt>
    <dgm:pt modelId="{BBAFBB1C-F2C1-45BF-9AB6-24C54D430ABD}" type="pres">
      <dgm:prSet presAssocID="{015EF847-2259-494F-93F9-C38543E4B3E1}" presName="horz1" presStyleCnt="0"/>
      <dgm:spPr/>
    </dgm:pt>
    <dgm:pt modelId="{F98E3A4C-E1F7-4B78-B218-EE4A2800A39A}" type="pres">
      <dgm:prSet presAssocID="{015EF847-2259-494F-93F9-C38543E4B3E1}" presName="tx1" presStyleLbl="revTx" presStyleIdx="8" presStyleCnt="10"/>
      <dgm:spPr/>
    </dgm:pt>
    <dgm:pt modelId="{D221D811-A5B9-491C-A1E1-823E78DE7396}" type="pres">
      <dgm:prSet presAssocID="{015EF847-2259-494F-93F9-C38543E4B3E1}" presName="vert1" presStyleCnt="0"/>
      <dgm:spPr/>
    </dgm:pt>
    <dgm:pt modelId="{5B59D6E4-B93B-45EC-840B-9459F8C1C9C6}" type="pres">
      <dgm:prSet presAssocID="{B9EA0001-F76B-4828-AB36-C5084B8A8E78}" presName="thickLine" presStyleLbl="alignNode1" presStyleIdx="9" presStyleCnt="10"/>
      <dgm:spPr/>
    </dgm:pt>
    <dgm:pt modelId="{88F895D4-18E8-48BD-ACA8-308B328A518C}" type="pres">
      <dgm:prSet presAssocID="{B9EA0001-F76B-4828-AB36-C5084B8A8E78}" presName="horz1" presStyleCnt="0"/>
      <dgm:spPr/>
    </dgm:pt>
    <dgm:pt modelId="{80653DA7-7064-4387-BC36-544339B59B8E}" type="pres">
      <dgm:prSet presAssocID="{B9EA0001-F76B-4828-AB36-C5084B8A8E78}" presName="tx1" presStyleLbl="revTx" presStyleIdx="9" presStyleCnt="10"/>
      <dgm:spPr/>
    </dgm:pt>
    <dgm:pt modelId="{15826F1D-FE13-4EA0-AA3F-72C0B39F8C28}" type="pres">
      <dgm:prSet presAssocID="{B9EA0001-F76B-4828-AB36-C5084B8A8E78}" presName="vert1" presStyleCnt="0"/>
      <dgm:spPr/>
    </dgm:pt>
  </dgm:ptLst>
  <dgm:cxnLst>
    <dgm:cxn modelId="{44FACA10-B5E9-41B3-8028-4D95391EDB9F}" srcId="{38178C83-A649-4751-9BDD-4BCB4E38A9FF}" destId="{C8B9E1C8-08EC-4E4B-B076-CA8844FA5DDB}" srcOrd="1" destOrd="0" parTransId="{4CAED9DA-3419-4079-AF24-FE9071B9A7E6}" sibTransId="{98C1C685-467F-4201-A715-9C7963FCA78B}"/>
    <dgm:cxn modelId="{3BB17A15-8415-4BF6-AFE2-1DF276B71213}" srcId="{38178C83-A649-4751-9BDD-4BCB4E38A9FF}" destId="{020D50DD-AD1B-476C-A6AD-F82E85B715CF}" srcOrd="0" destOrd="0" parTransId="{746E6581-AB49-40E9-82ED-572F7AF52797}" sibTransId="{EE3A7F89-A991-4EEC-BB64-385AEAE9575F}"/>
    <dgm:cxn modelId="{54DB3416-C8A9-4622-9629-E0005B6B5E0A}" srcId="{38178C83-A649-4751-9BDD-4BCB4E38A9FF}" destId="{6D4C3A7C-7B31-4F20-B6B1-DDA8169F4086}" srcOrd="7" destOrd="0" parTransId="{23DEB22E-FB78-428A-AFEE-1F8D5DE2C6AB}" sibTransId="{405AC8F1-8EAB-4A36-B0D2-4E769EA4FFDD}"/>
    <dgm:cxn modelId="{57896726-1B53-40E5-9F79-9845C257EB63}" type="presOf" srcId="{6D4C3A7C-7B31-4F20-B6B1-DDA8169F4086}" destId="{DE638CAD-F39A-4B85-8BDD-669128981512}" srcOrd="0" destOrd="0" presId="urn:microsoft.com/office/officeart/2008/layout/LinedList"/>
    <dgm:cxn modelId="{2AAA6F38-63C9-43CA-9C58-7492FCE44EFB}" srcId="{38178C83-A649-4751-9BDD-4BCB4E38A9FF}" destId="{B9EA0001-F76B-4828-AB36-C5084B8A8E78}" srcOrd="9" destOrd="0" parTransId="{B869C193-4F84-4962-807E-A258775B819C}" sibTransId="{4513C33A-222F-416F-8E90-834DC7B0B20C}"/>
    <dgm:cxn modelId="{574B1740-3F46-47F4-B63F-1894FEF433FA}" type="presOf" srcId="{C8B9E1C8-08EC-4E4B-B076-CA8844FA5DDB}" destId="{C15FECDA-59D4-4E26-BB9F-F5FFBEFF97AC}" srcOrd="0" destOrd="0" presId="urn:microsoft.com/office/officeart/2008/layout/LinedList"/>
    <dgm:cxn modelId="{B4C5995E-AB03-4B3E-A9FA-819CA9C42C80}" type="presOf" srcId="{38178C83-A649-4751-9BDD-4BCB4E38A9FF}" destId="{926F0A50-1278-498A-BAF5-4E84626252D3}" srcOrd="0" destOrd="0" presId="urn:microsoft.com/office/officeart/2008/layout/LinedList"/>
    <dgm:cxn modelId="{7F55A244-8755-4C4D-9BBE-B476E37A8AB1}" srcId="{38178C83-A649-4751-9BDD-4BCB4E38A9FF}" destId="{D35FA7E3-462E-4490-A3EC-CA5E7E05A64E}" srcOrd="6" destOrd="0" parTransId="{6B32A236-F02D-4570-993B-52B69CE2860D}" sibTransId="{2A43906A-E65A-457E-A4F7-0C0CE6217A10}"/>
    <dgm:cxn modelId="{AC4FD14B-9382-42DD-A476-416534715BC0}" type="presOf" srcId="{7CADCCA9-5535-45C6-84F4-97528DEB1E7D}" destId="{8D6F010A-13E3-4EAA-B3AC-1700FA974B5C}" srcOrd="0" destOrd="0" presId="urn:microsoft.com/office/officeart/2008/layout/LinedList"/>
    <dgm:cxn modelId="{A48A1E4D-9C6F-48F5-A62C-F26CBA0238B7}" srcId="{38178C83-A649-4751-9BDD-4BCB4E38A9FF}" destId="{A2FD6641-869E-457F-86BD-A8D3F334DCA2}" srcOrd="5" destOrd="0" parTransId="{F340F72E-70D4-4A47-8FF1-ED9294EED5B1}" sibTransId="{C51F6310-B3E2-4D9C-8FD9-914D97B308ED}"/>
    <dgm:cxn modelId="{D7F64478-BA2A-463F-9B1A-8C7E772870A1}" type="presOf" srcId="{020D50DD-AD1B-476C-A6AD-F82E85B715CF}" destId="{BF768665-20AE-451F-928F-3B52C9F0319B}" srcOrd="0" destOrd="0" presId="urn:microsoft.com/office/officeart/2008/layout/LinedList"/>
    <dgm:cxn modelId="{F7844589-3FB9-45E2-86FB-E96A58FC9B6D}" type="presOf" srcId="{D35FA7E3-462E-4490-A3EC-CA5E7E05A64E}" destId="{92B37C63-9C70-4F6C-BC4E-C272805937E6}" srcOrd="0" destOrd="0" presId="urn:microsoft.com/office/officeart/2008/layout/LinedList"/>
    <dgm:cxn modelId="{439F898B-CEE7-47CA-9C76-5EB70DFD1A56}" type="presOf" srcId="{B9EA0001-F76B-4828-AB36-C5084B8A8E78}" destId="{80653DA7-7064-4387-BC36-544339B59B8E}" srcOrd="0" destOrd="0" presId="urn:microsoft.com/office/officeart/2008/layout/LinedList"/>
    <dgm:cxn modelId="{8DC38B8E-D20E-46F2-A404-32C6F4522527}" srcId="{38178C83-A649-4751-9BDD-4BCB4E38A9FF}" destId="{015EF847-2259-494F-93F9-C38543E4B3E1}" srcOrd="8" destOrd="0" parTransId="{5137F2CB-9706-406C-A590-35D70622E9D8}" sibTransId="{310AE609-08B5-43DB-A504-FBBB57EC2AA1}"/>
    <dgm:cxn modelId="{805D40A1-9638-4F9D-99D5-D545CEB06DAD}" srcId="{38178C83-A649-4751-9BDD-4BCB4E38A9FF}" destId="{7CADCCA9-5535-45C6-84F4-97528DEB1E7D}" srcOrd="3" destOrd="0" parTransId="{A9251FF5-2D33-4C6C-B839-1B8A9ACAAA48}" sibTransId="{F37EF543-1A1C-48BF-A08C-AFDB4C7BD512}"/>
    <dgm:cxn modelId="{D2081DB3-7359-4641-96F7-0795C9473A85}" srcId="{38178C83-A649-4751-9BDD-4BCB4E38A9FF}" destId="{D5EEBF27-5E8E-44C2-BA35-B79F5444F855}" srcOrd="2" destOrd="0" parTransId="{D94DFAD2-09B3-4EEB-B6A4-3F1AFDD4DE15}" sibTransId="{514AD44C-B813-4FD9-8E40-9DAA0A1B99F7}"/>
    <dgm:cxn modelId="{27498BC0-1AC9-45A3-B5BB-D81C3C32E3A6}" type="presOf" srcId="{D5EEBF27-5E8E-44C2-BA35-B79F5444F855}" destId="{53C8BF0C-6AC9-42DB-ACBA-7760BB6ECDC2}" srcOrd="0" destOrd="0" presId="urn:microsoft.com/office/officeart/2008/layout/LinedList"/>
    <dgm:cxn modelId="{FC7850C8-8075-4085-8E3B-AAA8AE95B9B0}" type="presOf" srcId="{A2FD6641-869E-457F-86BD-A8D3F334DCA2}" destId="{6EA14534-8297-435A-B150-7CA971E83A43}" srcOrd="0" destOrd="0" presId="urn:microsoft.com/office/officeart/2008/layout/LinedList"/>
    <dgm:cxn modelId="{6E3E75D1-D375-4EE3-85F2-A3FDC53EEF97}" type="presOf" srcId="{4BB9302D-25E5-4DDF-8AD3-658B40D22E57}" destId="{C11FA308-4CEC-4B34-9984-10579730D456}" srcOrd="0" destOrd="0" presId="urn:microsoft.com/office/officeart/2008/layout/LinedList"/>
    <dgm:cxn modelId="{064C64D2-2E93-4EE6-B091-3CB02BE1365B}" srcId="{38178C83-A649-4751-9BDD-4BCB4E38A9FF}" destId="{4BB9302D-25E5-4DDF-8AD3-658B40D22E57}" srcOrd="4" destOrd="0" parTransId="{377A3141-4676-4C0E-A2A4-F781176516FC}" sibTransId="{F9604F88-6294-4818-AB30-1F12198289B6}"/>
    <dgm:cxn modelId="{C1CF9FFC-B534-4AC2-B34E-D2E99EDA1CA9}" type="presOf" srcId="{015EF847-2259-494F-93F9-C38543E4B3E1}" destId="{F98E3A4C-E1F7-4B78-B218-EE4A2800A39A}" srcOrd="0" destOrd="0" presId="urn:microsoft.com/office/officeart/2008/layout/LinedList"/>
    <dgm:cxn modelId="{8E1D0002-4882-4DE7-997F-0AD4CA0B0776}" type="presParOf" srcId="{926F0A50-1278-498A-BAF5-4E84626252D3}" destId="{F2E7ADF8-B7BD-47D2-92B2-CCB2110E0DC4}" srcOrd="0" destOrd="0" presId="urn:microsoft.com/office/officeart/2008/layout/LinedList"/>
    <dgm:cxn modelId="{79C6C5D9-56CB-413E-B557-960A8D15BF64}" type="presParOf" srcId="{926F0A50-1278-498A-BAF5-4E84626252D3}" destId="{5354E1A8-0B93-4318-A68B-BDBA649977A2}" srcOrd="1" destOrd="0" presId="urn:microsoft.com/office/officeart/2008/layout/LinedList"/>
    <dgm:cxn modelId="{1253B0D3-EBD2-4D4A-9180-08DCE89CD98F}" type="presParOf" srcId="{5354E1A8-0B93-4318-A68B-BDBA649977A2}" destId="{BF768665-20AE-451F-928F-3B52C9F0319B}" srcOrd="0" destOrd="0" presId="urn:microsoft.com/office/officeart/2008/layout/LinedList"/>
    <dgm:cxn modelId="{A56DC451-CA27-42C3-AEDD-8F7F9271FF8F}" type="presParOf" srcId="{5354E1A8-0B93-4318-A68B-BDBA649977A2}" destId="{E5587F0C-F82D-40F8-AC9B-7914A3ED8EE9}" srcOrd="1" destOrd="0" presId="urn:microsoft.com/office/officeart/2008/layout/LinedList"/>
    <dgm:cxn modelId="{3BED2C2C-7C47-4783-9CE3-1E015F1A22AD}" type="presParOf" srcId="{926F0A50-1278-498A-BAF5-4E84626252D3}" destId="{7C7F7606-48F6-4567-B108-752075BC0B04}" srcOrd="2" destOrd="0" presId="urn:microsoft.com/office/officeart/2008/layout/LinedList"/>
    <dgm:cxn modelId="{C08D3FA4-0A77-4D89-B369-FD86B3FCEC30}" type="presParOf" srcId="{926F0A50-1278-498A-BAF5-4E84626252D3}" destId="{AF2A1043-8862-498E-BE26-89213D468B08}" srcOrd="3" destOrd="0" presId="urn:microsoft.com/office/officeart/2008/layout/LinedList"/>
    <dgm:cxn modelId="{E4078D3B-E6BE-4FF6-AAD8-C31572662EE5}" type="presParOf" srcId="{AF2A1043-8862-498E-BE26-89213D468B08}" destId="{C15FECDA-59D4-4E26-BB9F-F5FFBEFF97AC}" srcOrd="0" destOrd="0" presId="urn:microsoft.com/office/officeart/2008/layout/LinedList"/>
    <dgm:cxn modelId="{321E29CE-B8F1-4179-9CDF-426E6535ED35}" type="presParOf" srcId="{AF2A1043-8862-498E-BE26-89213D468B08}" destId="{F7D02D0E-667A-4801-865C-04DBF3B8E5D1}" srcOrd="1" destOrd="0" presId="urn:microsoft.com/office/officeart/2008/layout/LinedList"/>
    <dgm:cxn modelId="{605DD59E-D69F-4276-83C1-8D3CC1243760}" type="presParOf" srcId="{926F0A50-1278-498A-BAF5-4E84626252D3}" destId="{7A637252-8F8D-4200-8731-38216DDCE53A}" srcOrd="4" destOrd="0" presId="urn:microsoft.com/office/officeart/2008/layout/LinedList"/>
    <dgm:cxn modelId="{C098590C-2C01-4725-B19F-5C5B246BB3CA}" type="presParOf" srcId="{926F0A50-1278-498A-BAF5-4E84626252D3}" destId="{34E41D5A-8362-40C0-95C9-172A550C9A22}" srcOrd="5" destOrd="0" presId="urn:microsoft.com/office/officeart/2008/layout/LinedList"/>
    <dgm:cxn modelId="{F5C8F71D-C3BC-45DE-8CFC-C44B51533949}" type="presParOf" srcId="{34E41D5A-8362-40C0-95C9-172A550C9A22}" destId="{53C8BF0C-6AC9-42DB-ACBA-7760BB6ECDC2}" srcOrd="0" destOrd="0" presId="urn:microsoft.com/office/officeart/2008/layout/LinedList"/>
    <dgm:cxn modelId="{A0F8DA03-C525-4CA0-8A5B-DA6A034EE25E}" type="presParOf" srcId="{34E41D5A-8362-40C0-95C9-172A550C9A22}" destId="{987270F6-10D8-4460-9BC6-A3D864C53EB6}" srcOrd="1" destOrd="0" presId="urn:microsoft.com/office/officeart/2008/layout/LinedList"/>
    <dgm:cxn modelId="{EC5A686C-758B-491E-8C55-675B9A1B7295}" type="presParOf" srcId="{926F0A50-1278-498A-BAF5-4E84626252D3}" destId="{65DEB39C-4BFC-49DC-927A-51CB4845D207}" srcOrd="6" destOrd="0" presId="urn:microsoft.com/office/officeart/2008/layout/LinedList"/>
    <dgm:cxn modelId="{EC15250F-EB4C-4835-9723-AA9F3048031E}" type="presParOf" srcId="{926F0A50-1278-498A-BAF5-4E84626252D3}" destId="{FA91560E-CB43-4754-B8A0-0BEF17031E94}" srcOrd="7" destOrd="0" presId="urn:microsoft.com/office/officeart/2008/layout/LinedList"/>
    <dgm:cxn modelId="{D9C96A66-23CF-4A4D-B64D-94472FEAE3E8}" type="presParOf" srcId="{FA91560E-CB43-4754-B8A0-0BEF17031E94}" destId="{8D6F010A-13E3-4EAA-B3AC-1700FA974B5C}" srcOrd="0" destOrd="0" presId="urn:microsoft.com/office/officeart/2008/layout/LinedList"/>
    <dgm:cxn modelId="{53783D51-6DA3-4DA1-AB2D-764A9D1390C8}" type="presParOf" srcId="{FA91560E-CB43-4754-B8A0-0BEF17031E94}" destId="{4FD96C12-3600-4C75-AEB5-68AACA671EF7}" srcOrd="1" destOrd="0" presId="urn:microsoft.com/office/officeart/2008/layout/LinedList"/>
    <dgm:cxn modelId="{3F365DD3-B9F1-4DC2-8363-57E00918901D}" type="presParOf" srcId="{926F0A50-1278-498A-BAF5-4E84626252D3}" destId="{7064E3A0-DD4B-48E7-9828-9729095710C3}" srcOrd="8" destOrd="0" presId="urn:microsoft.com/office/officeart/2008/layout/LinedList"/>
    <dgm:cxn modelId="{1EC69B78-AB26-4C2E-BE0C-A4F705B70B83}" type="presParOf" srcId="{926F0A50-1278-498A-BAF5-4E84626252D3}" destId="{D54F09AE-29DF-4907-9625-11861BED6C66}" srcOrd="9" destOrd="0" presId="urn:microsoft.com/office/officeart/2008/layout/LinedList"/>
    <dgm:cxn modelId="{D7D4D61E-157E-4D03-B542-11033C65086E}" type="presParOf" srcId="{D54F09AE-29DF-4907-9625-11861BED6C66}" destId="{C11FA308-4CEC-4B34-9984-10579730D456}" srcOrd="0" destOrd="0" presId="urn:microsoft.com/office/officeart/2008/layout/LinedList"/>
    <dgm:cxn modelId="{991A69B7-B097-4837-B248-7E43296BA43E}" type="presParOf" srcId="{D54F09AE-29DF-4907-9625-11861BED6C66}" destId="{46F7F2E6-CF8D-4099-AB68-166D303C641B}" srcOrd="1" destOrd="0" presId="urn:microsoft.com/office/officeart/2008/layout/LinedList"/>
    <dgm:cxn modelId="{80F92F0A-A0CB-4E37-9EFB-4B2D465C2371}" type="presParOf" srcId="{926F0A50-1278-498A-BAF5-4E84626252D3}" destId="{D7A272E8-7B81-4216-8C98-F5C08AAF7B16}" srcOrd="10" destOrd="0" presId="urn:microsoft.com/office/officeart/2008/layout/LinedList"/>
    <dgm:cxn modelId="{5CF9B40C-89CD-4343-8B0E-1F6E12027759}" type="presParOf" srcId="{926F0A50-1278-498A-BAF5-4E84626252D3}" destId="{2DAFFD6C-BF11-469E-B9DC-79F621C2E3F3}" srcOrd="11" destOrd="0" presId="urn:microsoft.com/office/officeart/2008/layout/LinedList"/>
    <dgm:cxn modelId="{22305A72-114D-4FFA-AE26-17281808331A}" type="presParOf" srcId="{2DAFFD6C-BF11-469E-B9DC-79F621C2E3F3}" destId="{6EA14534-8297-435A-B150-7CA971E83A43}" srcOrd="0" destOrd="0" presId="urn:microsoft.com/office/officeart/2008/layout/LinedList"/>
    <dgm:cxn modelId="{613C6C05-5289-4096-B1DF-8ECABE0C021E}" type="presParOf" srcId="{2DAFFD6C-BF11-469E-B9DC-79F621C2E3F3}" destId="{E437EC84-8538-4F4D-B14E-F46EB23B1CC5}" srcOrd="1" destOrd="0" presId="urn:microsoft.com/office/officeart/2008/layout/LinedList"/>
    <dgm:cxn modelId="{F655A9BF-A6B7-4F7E-8225-9D09FFDEAAA4}" type="presParOf" srcId="{926F0A50-1278-498A-BAF5-4E84626252D3}" destId="{FCA0E5CA-76A3-48E5-945C-CDE91B650113}" srcOrd="12" destOrd="0" presId="urn:microsoft.com/office/officeart/2008/layout/LinedList"/>
    <dgm:cxn modelId="{C52462D5-7079-430D-87E1-0F13A18A876C}" type="presParOf" srcId="{926F0A50-1278-498A-BAF5-4E84626252D3}" destId="{AD78AA44-DF1F-4340-BB83-42E6FFF72784}" srcOrd="13" destOrd="0" presId="urn:microsoft.com/office/officeart/2008/layout/LinedList"/>
    <dgm:cxn modelId="{57FB8BED-9481-47BB-9679-9E5696D3964D}" type="presParOf" srcId="{AD78AA44-DF1F-4340-BB83-42E6FFF72784}" destId="{92B37C63-9C70-4F6C-BC4E-C272805937E6}" srcOrd="0" destOrd="0" presId="urn:microsoft.com/office/officeart/2008/layout/LinedList"/>
    <dgm:cxn modelId="{9B39987B-E205-49BC-9381-A91D06E34FB7}" type="presParOf" srcId="{AD78AA44-DF1F-4340-BB83-42E6FFF72784}" destId="{3A531DCD-BEAC-40E8-ADC3-576B63259CE2}" srcOrd="1" destOrd="0" presId="urn:microsoft.com/office/officeart/2008/layout/LinedList"/>
    <dgm:cxn modelId="{8394E065-7B61-4B7F-84AB-321ADDD129DA}" type="presParOf" srcId="{926F0A50-1278-498A-BAF5-4E84626252D3}" destId="{9E984683-A063-4793-96CC-1E7537B1071D}" srcOrd="14" destOrd="0" presId="urn:microsoft.com/office/officeart/2008/layout/LinedList"/>
    <dgm:cxn modelId="{803D1370-2FE5-4467-9778-96189BB410D2}" type="presParOf" srcId="{926F0A50-1278-498A-BAF5-4E84626252D3}" destId="{D9B0319B-CBFE-4AFD-B37F-93A2CF3985D9}" srcOrd="15" destOrd="0" presId="urn:microsoft.com/office/officeart/2008/layout/LinedList"/>
    <dgm:cxn modelId="{C806D356-B9B1-4A7E-AB83-A5DA37EAB21E}" type="presParOf" srcId="{D9B0319B-CBFE-4AFD-B37F-93A2CF3985D9}" destId="{DE638CAD-F39A-4B85-8BDD-669128981512}" srcOrd="0" destOrd="0" presId="urn:microsoft.com/office/officeart/2008/layout/LinedList"/>
    <dgm:cxn modelId="{6D895487-C3C8-47A4-8CA8-BA68412C1DA9}" type="presParOf" srcId="{D9B0319B-CBFE-4AFD-B37F-93A2CF3985D9}" destId="{E654C358-2920-44D5-9C56-1184CB37F1A9}" srcOrd="1" destOrd="0" presId="urn:microsoft.com/office/officeart/2008/layout/LinedList"/>
    <dgm:cxn modelId="{A6F75ADE-8376-4F6E-BC5D-EE17256A2DFF}" type="presParOf" srcId="{926F0A50-1278-498A-BAF5-4E84626252D3}" destId="{EC78DD32-11D5-4B8D-860A-37ACCCC87BD8}" srcOrd="16" destOrd="0" presId="urn:microsoft.com/office/officeart/2008/layout/LinedList"/>
    <dgm:cxn modelId="{3EED1038-3946-4D51-8B6B-8F36D0B78B4C}" type="presParOf" srcId="{926F0A50-1278-498A-BAF5-4E84626252D3}" destId="{BBAFBB1C-F2C1-45BF-9AB6-24C54D430ABD}" srcOrd="17" destOrd="0" presId="urn:microsoft.com/office/officeart/2008/layout/LinedList"/>
    <dgm:cxn modelId="{F632525D-570A-4EC2-8DF4-D6151DCC0D14}" type="presParOf" srcId="{BBAFBB1C-F2C1-45BF-9AB6-24C54D430ABD}" destId="{F98E3A4C-E1F7-4B78-B218-EE4A2800A39A}" srcOrd="0" destOrd="0" presId="urn:microsoft.com/office/officeart/2008/layout/LinedList"/>
    <dgm:cxn modelId="{21F9E0FE-BAB6-477E-A75C-825F2A6C6D2C}" type="presParOf" srcId="{BBAFBB1C-F2C1-45BF-9AB6-24C54D430ABD}" destId="{D221D811-A5B9-491C-A1E1-823E78DE7396}" srcOrd="1" destOrd="0" presId="urn:microsoft.com/office/officeart/2008/layout/LinedList"/>
    <dgm:cxn modelId="{BCF405FB-75D4-455B-917B-B8307AB3C591}" type="presParOf" srcId="{926F0A50-1278-498A-BAF5-4E84626252D3}" destId="{5B59D6E4-B93B-45EC-840B-9459F8C1C9C6}" srcOrd="18" destOrd="0" presId="urn:microsoft.com/office/officeart/2008/layout/LinedList"/>
    <dgm:cxn modelId="{688816BF-78A9-4DD5-90BD-98452A421F4D}" type="presParOf" srcId="{926F0A50-1278-498A-BAF5-4E84626252D3}" destId="{88F895D4-18E8-48BD-ACA8-308B328A518C}" srcOrd="19" destOrd="0" presId="urn:microsoft.com/office/officeart/2008/layout/LinedList"/>
    <dgm:cxn modelId="{262ACB21-3B6D-42B4-A4D6-C47B9268F6E6}" type="presParOf" srcId="{88F895D4-18E8-48BD-ACA8-308B328A518C}" destId="{80653DA7-7064-4387-BC36-544339B59B8E}" srcOrd="0" destOrd="0" presId="urn:microsoft.com/office/officeart/2008/layout/LinedList"/>
    <dgm:cxn modelId="{FB0E6F51-F68C-4696-BF9E-86DC5D140197}" type="presParOf" srcId="{88F895D4-18E8-48BD-ACA8-308B328A518C}" destId="{15826F1D-FE13-4EA0-AA3F-72C0B39F8C2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B6405-CAFD-4D1E-97E3-4E50867D32E3}">
      <dsp:nvSpPr>
        <dsp:cNvPr id="0" name=""/>
        <dsp:cNvSpPr/>
      </dsp:nvSpPr>
      <dsp:spPr>
        <a:xfrm>
          <a:off x="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11EC5-8B72-462D-B5E2-98474E107F69}">
      <dsp:nvSpPr>
        <dsp:cNvPr id="0" name=""/>
        <dsp:cNvSpPr/>
      </dsp:nvSpPr>
      <dsp:spPr>
        <a:xfrm>
          <a:off x="256120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- サイネージの現場復旧を迅速対応</a:t>
          </a:r>
          <a:endParaRPr lang="en-US" sz="1800" kern="1200"/>
        </a:p>
      </dsp:txBody>
      <dsp:txXfrm>
        <a:off x="298991" y="1277365"/>
        <a:ext cx="2219346" cy="1377989"/>
      </dsp:txXfrm>
    </dsp:sp>
    <dsp:sp modelId="{978D6921-1B88-45A2-BACC-728AB4CE4499}">
      <dsp:nvSpPr>
        <dsp:cNvPr id="0" name=""/>
        <dsp:cNvSpPr/>
      </dsp:nvSpPr>
      <dsp:spPr>
        <a:xfrm>
          <a:off x="2817330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38CE7-5EB9-4F03-89C8-05C2892F98D3}">
      <dsp:nvSpPr>
        <dsp:cNvPr id="0" name=""/>
        <dsp:cNvSpPr/>
      </dsp:nvSpPr>
      <dsp:spPr>
        <a:xfrm>
          <a:off x="3073451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- ハード・ソフト・ネットワークまでワンストップ対応</a:t>
          </a:r>
          <a:endParaRPr lang="en-US" sz="1800" kern="1200"/>
        </a:p>
      </dsp:txBody>
      <dsp:txXfrm>
        <a:off x="3116322" y="1277365"/>
        <a:ext cx="2219346" cy="1377989"/>
      </dsp:txXfrm>
    </dsp:sp>
    <dsp:sp modelId="{B816172B-22FB-4C18-A52E-014BC07C1D60}">
      <dsp:nvSpPr>
        <dsp:cNvPr id="0" name=""/>
        <dsp:cNvSpPr/>
      </dsp:nvSpPr>
      <dsp:spPr>
        <a:xfrm>
          <a:off x="5634661" y="991179"/>
          <a:ext cx="2305088" cy="1463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485BB-690A-44A8-B2EE-F628427F0432}">
      <dsp:nvSpPr>
        <dsp:cNvPr id="0" name=""/>
        <dsp:cNvSpPr/>
      </dsp:nvSpPr>
      <dsp:spPr>
        <a:xfrm>
          <a:off x="5890782" y="1234494"/>
          <a:ext cx="2305088" cy="14637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800" kern="1200"/>
            <a:t>- 全国対応（エリアにより応相談）</a:t>
          </a:r>
          <a:endParaRPr lang="en-US" sz="1800" kern="1200"/>
        </a:p>
      </dsp:txBody>
      <dsp:txXfrm>
        <a:off x="5933653" y="1277365"/>
        <a:ext cx="2219346" cy="13779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85594-1A16-497D-AD12-121C2741942B}">
      <dsp:nvSpPr>
        <dsp:cNvPr id="0" name=""/>
        <dsp:cNvSpPr/>
      </dsp:nvSpPr>
      <dsp:spPr>
        <a:xfrm>
          <a:off x="0" y="91759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STB交換</a:t>
          </a:r>
          <a:endParaRPr lang="en-US" sz="2000" kern="1200"/>
        </a:p>
      </dsp:txBody>
      <dsp:txXfrm>
        <a:off x="29700" y="121459"/>
        <a:ext cx="4940724" cy="549000"/>
      </dsp:txXfrm>
    </dsp:sp>
    <dsp:sp modelId="{E81D2BFD-06A9-4AB2-A844-81CFBC114493}">
      <dsp:nvSpPr>
        <dsp:cNvPr id="0" name=""/>
        <dsp:cNvSpPr/>
      </dsp:nvSpPr>
      <dsp:spPr>
        <a:xfrm>
          <a:off x="0" y="757759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920516"/>
                <a:satOff val="-2642"/>
                <a:lumOff val="-42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920516"/>
                <a:satOff val="-2642"/>
                <a:lumOff val="-42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920516"/>
                <a:satOff val="-2642"/>
                <a:lumOff val="-42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000" kern="1200"/>
            <a:t>編成</a:t>
          </a:r>
          <a:r>
            <a:rPr kumimoji="1" lang="en-US" sz="2000" kern="1200"/>
            <a:t>PC</a:t>
          </a:r>
          <a:r>
            <a:rPr kumimoji="1" lang="ja-JP" sz="2000" kern="1200"/>
            <a:t>・送出</a:t>
          </a:r>
          <a:r>
            <a:rPr kumimoji="1" lang="en-US" sz="2000" kern="1200"/>
            <a:t>PC</a:t>
          </a:r>
          <a:r>
            <a:rPr kumimoji="1" lang="ja-JP" sz="2000" kern="1200"/>
            <a:t>の</a:t>
          </a:r>
          <a:r>
            <a:rPr kumimoji="1" lang="en-US" sz="2000" kern="1200"/>
            <a:t>交換</a:t>
          </a:r>
          <a:endParaRPr lang="en-US" sz="2000" kern="1200"/>
        </a:p>
      </dsp:txBody>
      <dsp:txXfrm>
        <a:off x="29700" y="787459"/>
        <a:ext cx="4940724" cy="549000"/>
      </dsp:txXfrm>
    </dsp:sp>
    <dsp:sp modelId="{24860AFF-70D2-49EA-9CC6-810E17D627C9}">
      <dsp:nvSpPr>
        <dsp:cNvPr id="0" name=""/>
        <dsp:cNvSpPr/>
      </dsp:nvSpPr>
      <dsp:spPr>
        <a:xfrm>
          <a:off x="0" y="1423760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1841033"/>
                <a:satOff val="-5284"/>
                <a:lumOff val="-84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841033"/>
                <a:satOff val="-5284"/>
                <a:lumOff val="-84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841033"/>
                <a:satOff val="-5284"/>
                <a:lumOff val="-84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000" kern="1200"/>
            <a:t>関連</a:t>
          </a:r>
          <a:r>
            <a:rPr kumimoji="1" lang="en-US" sz="2000" kern="1200"/>
            <a:t>機器のOFF・ON作業</a:t>
          </a:r>
          <a:endParaRPr lang="en-US" sz="2000" kern="1200"/>
        </a:p>
      </dsp:txBody>
      <dsp:txXfrm>
        <a:off x="29700" y="1453460"/>
        <a:ext cx="4940724" cy="549000"/>
      </dsp:txXfrm>
    </dsp:sp>
    <dsp:sp modelId="{942D2E7F-E2AF-4AFE-80B4-8CF013C2A15A}">
      <dsp:nvSpPr>
        <dsp:cNvPr id="0" name=""/>
        <dsp:cNvSpPr/>
      </dsp:nvSpPr>
      <dsp:spPr>
        <a:xfrm>
          <a:off x="0" y="2089760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2761549"/>
                <a:satOff val="-7926"/>
                <a:lumOff val="-126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761549"/>
                <a:satOff val="-7926"/>
                <a:lumOff val="-126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761549"/>
                <a:satOff val="-7926"/>
                <a:lumOff val="-126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HDMIケーブル抜き差し</a:t>
          </a:r>
          <a:endParaRPr lang="en-US" sz="2000" kern="1200"/>
        </a:p>
      </dsp:txBody>
      <dsp:txXfrm>
        <a:off x="29700" y="2119460"/>
        <a:ext cx="4940724" cy="549000"/>
      </dsp:txXfrm>
    </dsp:sp>
    <dsp:sp modelId="{1083FDF8-3E08-4317-9298-DB7430A98508}">
      <dsp:nvSpPr>
        <dsp:cNvPr id="0" name=""/>
        <dsp:cNvSpPr/>
      </dsp:nvSpPr>
      <dsp:spPr>
        <a:xfrm>
          <a:off x="0" y="2755759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3682065"/>
                <a:satOff val="-10567"/>
                <a:lumOff val="-169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682065"/>
                <a:satOff val="-10567"/>
                <a:lumOff val="-169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682065"/>
                <a:satOff val="-10567"/>
                <a:lumOff val="-169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ビデオプロセッサー交換</a:t>
          </a:r>
          <a:endParaRPr lang="en-US" sz="2000" kern="1200"/>
        </a:p>
      </dsp:txBody>
      <dsp:txXfrm>
        <a:off x="29700" y="2785459"/>
        <a:ext cx="4940724" cy="549000"/>
      </dsp:txXfrm>
    </dsp:sp>
    <dsp:sp modelId="{5FC633E4-3925-4FFB-8A23-6C6FCF7F8C02}">
      <dsp:nvSpPr>
        <dsp:cNvPr id="0" name=""/>
        <dsp:cNvSpPr/>
      </dsp:nvSpPr>
      <dsp:spPr>
        <a:xfrm>
          <a:off x="0" y="3421760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4602581"/>
                <a:satOff val="-13209"/>
                <a:lumOff val="-211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602581"/>
                <a:satOff val="-13209"/>
                <a:lumOff val="-211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602581"/>
                <a:satOff val="-13209"/>
                <a:lumOff val="-211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モニター交換</a:t>
          </a:r>
          <a:endParaRPr lang="en-US" sz="2000" kern="1200"/>
        </a:p>
      </dsp:txBody>
      <dsp:txXfrm>
        <a:off x="29700" y="3451460"/>
        <a:ext cx="4940724" cy="549000"/>
      </dsp:txXfrm>
    </dsp:sp>
    <dsp:sp modelId="{0BA6CE84-4E80-4687-91EB-B6D9C94E6895}">
      <dsp:nvSpPr>
        <dsp:cNvPr id="0" name=""/>
        <dsp:cNvSpPr/>
      </dsp:nvSpPr>
      <dsp:spPr>
        <a:xfrm>
          <a:off x="0" y="4087760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5523098"/>
                <a:satOff val="-15851"/>
                <a:lumOff val="-253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523098"/>
                <a:satOff val="-15851"/>
                <a:lumOff val="-253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523098"/>
                <a:satOff val="-15851"/>
                <a:lumOff val="-253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HDMI分配器交換</a:t>
          </a:r>
          <a:endParaRPr lang="en-US" sz="2000" kern="1200"/>
        </a:p>
      </dsp:txBody>
      <dsp:txXfrm>
        <a:off x="29700" y="4117460"/>
        <a:ext cx="4940724" cy="549000"/>
      </dsp:txXfrm>
    </dsp:sp>
    <dsp:sp modelId="{E762E236-816B-4442-966C-7AB8EF9ACF42}">
      <dsp:nvSpPr>
        <dsp:cNvPr id="0" name=""/>
        <dsp:cNvSpPr/>
      </dsp:nvSpPr>
      <dsp:spPr>
        <a:xfrm>
          <a:off x="0" y="4753760"/>
          <a:ext cx="5000124" cy="608400"/>
        </a:xfrm>
        <a:prstGeom prst="roundRect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kern="1200"/>
            <a:t>エクステンダー交換</a:t>
          </a:r>
          <a:endParaRPr lang="en-US" sz="2000" kern="1200"/>
        </a:p>
      </dsp:txBody>
      <dsp:txXfrm>
        <a:off x="29700" y="4783460"/>
        <a:ext cx="4940724" cy="549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7ADF8-B7BD-47D2-92B2-CCB2110E0DC4}">
      <dsp:nvSpPr>
        <dsp:cNvPr id="0" name=""/>
        <dsp:cNvSpPr/>
      </dsp:nvSpPr>
      <dsp:spPr>
        <a:xfrm>
          <a:off x="0" y="66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768665-20AE-451F-928F-3B52C9F0319B}">
      <dsp:nvSpPr>
        <dsp:cNvPr id="0" name=""/>
        <dsp:cNvSpPr/>
      </dsp:nvSpPr>
      <dsp:spPr>
        <a:xfrm>
          <a:off x="0" y="665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[メンテナンス]</a:t>
          </a:r>
        </a:p>
      </dsp:txBody>
      <dsp:txXfrm>
        <a:off x="0" y="665"/>
        <a:ext cx="5000124" cy="545258"/>
      </dsp:txXfrm>
    </dsp:sp>
    <dsp:sp modelId="{7C7F7606-48F6-4567-B108-752075BC0B04}">
      <dsp:nvSpPr>
        <dsp:cNvPr id="0" name=""/>
        <dsp:cNvSpPr/>
      </dsp:nvSpPr>
      <dsp:spPr>
        <a:xfrm>
          <a:off x="0" y="545924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715957"/>
                <a:satOff val="-2055"/>
                <a:lumOff val="-32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715957"/>
                <a:satOff val="-2055"/>
                <a:lumOff val="-32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715957"/>
                <a:satOff val="-2055"/>
                <a:lumOff val="-32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715957"/>
              <a:satOff val="-2055"/>
              <a:lumOff val="-32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5FECDA-59D4-4E26-BB9F-F5FFBEFF97AC}">
      <dsp:nvSpPr>
        <dsp:cNvPr id="0" name=""/>
        <dsp:cNvSpPr/>
      </dsp:nvSpPr>
      <dsp:spPr>
        <a:xfrm>
          <a:off x="0" y="545924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ソフトウェアアップデート（現地対応）</a:t>
          </a:r>
        </a:p>
      </dsp:txBody>
      <dsp:txXfrm>
        <a:off x="0" y="545924"/>
        <a:ext cx="5000124" cy="545258"/>
      </dsp:txXfrm>
    </dsp:sp>
    <dsp:sp modelId="{7A637252-8F8D-4200-8731-38216DDCE53A}">
      <dsp:nvSpPr>
        <dsp:cNvPr id="0" name=""/>
        <dsp:cNvSpPr/>
      </dsp:nvSpPr>
      <dsp:spPr>
        <a:xfrm>
          <a:off x="0" y="1091183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1431914"/>
                <a:satOff val="-4110"/>
                <a:lumOff val="-65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431914"/>
                <a:satOff val="-4110"/>
                <a:lumOff val="-65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431914"/>
                <a:satOff val="-4110"/>
                <a:lumOff val="-65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1431914"/>
              <a:satOff val="-4110"/>
              <a:lumOff val="-65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8BF0C-6AC9-42DB-ACBA-7760BB6ECDC2}">
      <dsp:nvSpPr>
        <dsp:cNvPr id="0" name=""/>
        <dsp:cNvSpPr/>
      </dsp:nvSpPr>
      <dsp:spPr>
        <a:xfrm>
          <a:off x="0" y="1091183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LED基盤ファームウェア更新</a:t>
          </a:r>
        </a:p>
      </dsp:txBody>
      <dsp:txXfrm>
        <a:off x="0" y="1091183"/>
        <a:ext cx="5000124" cy="545258"/>
      </dsp:txXfrm>
    </dsp:sp>
    <dsp:sp modelId="{65DEB39C-4BFC-49DC-927A-51CB4845D207}">
      <dsp:nvSpPr>
        <dsp:cNvPr id="0" name=""/>
        <dsp:cNvSpPr/>
      </dsp:nvSpPr>
      <dsp:spPr>
        <a:xfrm>
          <a:off x="0" y="1636442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2147871"/>
                <a:satOff val="-6164"/>
                <a:lumOff val="-98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147871"/>
                <a:satOff val="-6164"/>
                <a:lumOff val="-98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147871"/>
                <a:satOff val="-6164"/>
                <a:lumOff val="-98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6F010A-13E3-4EAA-B3AC-1700FA974B5C}">
      <dsp:nvSpPr>
        <dsp:cNvPr id="0" name=""/>
        <dsp:cNvSpPr/>
      </dsp:nvSpPr>
      <dsp:spPr>
        <a:xfrm>
          <a:off x="0" y="1636442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イベント前のパネルテスト</a:t>
          </a:r>
        </a:p>
      </dsp:txBody>
      <dsp:txXfrm>
        <a:off x="0" y="1636442"/>
        <a:ext cx="5000124" cy="545258"/>
      </dsp:txXfrm>
    </dsp:sp>
    <dsp:sp modelId="{7064E3A0-DD4B-48E7-9828-9729095710C3}">
      <dsp:nvSpPr>
        <dsp:cNvPr id="0" name=""/>
        <dsp:cNvSpPr/>
      </dsp:nvSpPr>
      <dsp:spPr>
        <a:xfrm>
          <a:off x="0" y="2181701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2863828"/>
                <a:satOff val="-8219"/>
                <a:lumOff val="-131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863828"/>
                <a:satOff val="-8219"/>
                <a:lumOff val="-131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863828"/>
                <a:satOff val="-8219"/>
                <a:lumOff val="-131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2863828"/>
              <a:satOff val="-8219"/>
              <a:lumOff val="-1316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1FA308-4CEC-4B34-9984-10579730D456}">
      <dsp:nvSpPr>
        <dsp:cNvPr id="0" name=""/>
        <dsp:cNvSpPr/>
      </dsp:nvSpPr>
      <dsp:spPr>
        <a:xfrm>
          <a:off x="0" y="2181701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[ネットワーク復旧]</a:t>
          </a:r>
        </a:p>
      </dsp:txBody>
      <dsp:txXfrm>
        <a:off x="0" y="2181701"/>
        <a:ext cx="5000124" cy="545258"/>
      </dsp:txXfrm>
    </dsp:sp>
    <dsp:sp modelId="{D7A272E8-7B81-4216-8C98-F5C08AAF7B16}">
      <dsp:nvSpPr>
        <dsp:cNvPr id="0" name=""/>
        <dsp:cNvSpPr/>
      </dsp:nvSpPr>
      <dsp:spPr>
        <a:xfrm>
          <a:off x="0" y="2726959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3579786"/>
                <a:satOff val="-10274"/>
                <a:lumOff val="-164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579786"/>
                <a:satOff val="-10274"/>
                <a:lumOff val="-164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579786"/>
                <a:satOff val="-10274"/>
                <a:lumOff val="-164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3579786"/>
              <a:satOff val="-10274"/>
              <a:lumOff val="-1644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A14534-8297-435A-B150-7CA971E83A43}">
      <dsp:nvSpPr>
        <dsp:cNvPr id="0" name=""/>
        <dsp:cNvSpPr/>
      </dsp:nvSpPr>
      <dsp:spPr>
        <a:xfrm>
          <a:off x="0" y="2726960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ルーター/スイッチHUB</a:t>
          </a:r>
          <a:r>
            <a:rPr lang="ja-JP" sz="1800" kern="1200"/>
            <a:t>設定変更および</a:t>
          </a:r>
          <a:r>
            <a:rPr lang="en-US" sz="1800" kern="1200"/>
            <a:t>再起動</a:t>
          </a:r>
        </a:p>
      </dsp:txBody>
      <dsp:txXfrm>
        <a:off x="0" y="2726960"/>
        <a:ext cx="5000124" cy="545258"/>
      </dsp:txXfrm>
    </dsp:sp>
    <dsp:sp modelId="{FCA0E5CA-76A3-48E5-945C-CDE91B650113}">
      <dsp:nvSpPr>
        <dsp:cNvPr id="0" name=""/>
        <dsp:cNvSpPr/>
      </dsp:nvSpPr>
      <dsp:spPr>
        <a:xfrm>
          <a:off x="0" y="3272218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4295743"/>
                <a:satOff val="-12329"/>
                <a:lumOff val="-1973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295743"/>
                <a:satOff val="-12329"/>
                <a:lumOff val="-1973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295743"/>
                <a:satOff val="-12329"/>
                <a:lumOff val="-1973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B37C63-9C70-4F6C-BC4E-C272805937E6}">
      <dsp:nvSpPr>
        <dsp:cNvPr id="0" name=""/>
        <dsp:cNvSpPr/>
      </dsp:nvSpPr>
      <dsp:spPr>
        <a:xfrm>
          <a:off x="0" y="3272218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IP設定確認・修正</a:t>
          </a:r>
        </a:p>
      </dsp:txBody>
      <dsp:txXfrm>
        <a:off x="0" y="3272218"/>
        <a:ext cx="5000124" cy="545258"/>
      </dsp:txXfrm>
    </dsp:sp>
    <dsp:sp modelId="{9E984683-A063-4793-96CC-1E7537B1071D}">
      <dsp:nvSpPr>
        <dsp:cNvPr id="0" name=""/>
        <dsp:cNvSpPr/>
      </dsp:nvSpPr>
      <dsp:spPr>
        <a:xfrm>
          <a:off x="0" y="3817477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5011700"/>
                <a:satOff val="-14383"/>
                <a:lumOff val="-23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011700"/>
                <a:satOff val="-14383"/>
                <a:lumOff val="-23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011700"/>
                <a:satOff val="-14383"/>
                <a:lumOff val="-23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5011700"/>
              <a:satOff val="-14383"/>
              <a:lumOff val="-2302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638CAD-F39A-4B85-8BDD-669128981512}">
      <dsp:nvSpPr>
        <dsp:cNvPr id="0" name=""/>
        <dsp:cNvSpPr/>
      </dsp:nvSpPr>
      <dsp:spPr>
        <a:xfrm>
          <a:off x="0" y="3817477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VPN状況確認</a:t>
          </a:r>
        </a:p>
      </dsp:txBody>
      <dsp:txXfrm>
        <a:off x="0" y="3817477"/>
        <a:ext cx="5000124" cy="545258"/>
      </dsp:txXfrm>
    </dsp:sp>
    <dsp:sp modelId="{EC78DD32-11D5-4B8D-860A-37ACCCC87BD8}">
      <dsp:nvSpPr>
        <dsp:cNvPr id="0" name=""/>
        <dsp:cNvSpPr/>
      </dsp:nvSpPr>
      <dsp:spPr>
        <a:xfrm>
          <a:off x="0" y="4362736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5727657"/>
                <a:satOff val="-16438"/>
                <a:lumOff val="-2631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727657"/>
                <a:satOff val="-16438"/>
                <a:lumOff val="-2631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727657"/>
                <a:satOff val="-16438"/>
                <a:lumOff val="-2631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5727657"/>
              <a:satOff val="-16438"/>
              <a:lumOff val="-2631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8E3A4C-E1F7-4B78-B218-EE4A2800A39A}">
      <dsp:nvSpPr>
        <dsp:cNvPr id="0" name=""/>
        <dsp:cNvSpPr/>
      </dsp:nvSpPr>
      <dsp:spPr>
        <a:xfrm>
          <a:off x="0" y="4362736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SIMルーター/HUB</a:t>
          </a:r>
          <a:r>
            <a:rPr lang="ja-JP" sz="1800" kern="1200"/>
            <a:t>設定変更および</a:t>
          </a:r>
          <a:r>
            <a:rPr lang="en-US" sz="1800" kern="1200"/>
            <a:t>交換</a:t>
          </a:r>
        </a:p>
      </dsp:txBody>
      <dsp:txXfrm>
        <a:off x="0" y="4362736"/>
        <a:ext cx="5000124" cy="545258"/>
      </dsp:txXfrm>
    </dsp:sp>
    <dsp:sp modelId="{5B59D6E4-B93B-45EC-840B-9459F8C1C9C6}">
      <dsp:nvSpPr>
        <dsp:cNvPr id="0" name=""/>
        <dsp:cNvSpPr/>
      </dsp:nvSpPr>
      <dsp:spPr>
        <a:xfrm>
          <a:off x="0" y="4907995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6443614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4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4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653DA7-7064-4387-BC36-544339B59B8E}">
      <dsp:nvSpPr>
        <dsp:cNvPr id="0" name=""/>
        <dsp:cNvSpPr/>
      </dsp:nvSpPr>
      <dsp:spPr>
        <a:xfrm>
          <a:off x="0" y="4907995"/>
          <a:ext cx="5000124" cy="545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LANケーブル通信テスト(PING</a:t>
          </a:r>
          <a:r>
            <a:rPr lang="ja-JP" sz="1800" kern="1200"/>
            <a:t>測定・長さ測定</a:t>
          </a:r>
          <a:r>
            <a:rPr lang="en-US" sz="1800" kern="1200"/>
            <a:t>)</a:t>
          </a:r>
        </a:p>
      </dsp:txBody>
      <dsp:txXfrm>
        <a:off x="0" y="4907995"/>
        <a:ext cx="5000124" cy="5452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8FF951-4A59-E072-9769-4576ACA14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24EE57C-09D9-E7D1-7BD4-64A898B23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91F68A-7F2A-CFE7-57F9-B069B465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A3EA5F-C34A-E4A3-FEBF-92E2546C3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D13875-6B8C-0D36-1277-591EC0E4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AA3A7-C1DB-A001-ADA0-7919A5A7A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A66EC0-2CAD-511E-B027-C0C14CCD3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1733A1-40DD-659C-204F-7E5E2156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65BFBB-FAC2-8E1B-1A4A-1AAA13561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03C9C4-56C5-33B7-A92F-F275EFA40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7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CE7EF5-FC85-3ABD-0466-D2313CC5D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71140C-9C38-52DD-01F4-2F3DDE102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1824BF-424E-3C23-E4D8-45770C5A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B3F05F-A531-CF0C-24E5-08C00404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EE5660-D147-EF89-F9AF-EABCFE5DA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4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523CBD-20B7-AE11-0566-73CD14EF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0F6EC-DB00-4463-96EF-04733DC33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204DE-DCE6-57EA-BB3E-FAD7EC6A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66FAFD-D04C-C3AA-FFDB-24A8A116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16EC8A-D9D7-0107-7447-5E9E7BF8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1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D4972-B60D-1486-B63B-F0E6F431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3D2868-BA9E-906D-9DAF-4ECA02DCB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064FC-23FA-CA38-5E1D-EBDFDC08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F0D41-F8E2-A322-A98E-8E246CAD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6D647A-462F-BCD3-0159-2692D8F9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4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52A3DA-CA81-4F60-F22A-6A13A918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AF558D-E4AE-5671-DCF6-77ECFC6A3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F305D6-86EC-1AA4-C666-049C1A402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416B66-C701-2403-FAB2-C4BD842F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778286-014C-0B82-0109-BC24D40A1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8995E1-BF2C-D98D-FE59-8EDF34854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4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F2FC9-7328-7C75-4854-71DDD79CD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FDB0EB-7B42-4A9F-94E7-9249EF8EC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A764556-5B69-0505-04C6-13A63E586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02977DF-959F-3978-4B40-1C4A87C2D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2DA918C-D885-771A-A23C-DE08E2589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130114-F022-E8AD-9F30-05CBABC4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739FF3-7A93-5F12-0F75-9C3AB617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783828-3495-D215-ED7D-44B94C4FA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6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4419B1-AE1A-CD1B-ADC8-13A6D3FC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071532-0246-FFB9-F3CF-B78733EB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9AE0C4-452E-D61B-9662-6B9B2E04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FB107D-808F-CB34-2058-8FADF8D3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6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6D3ABC-27C1-5CF0-AAE4-D9360111A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6CB4C8-5366-3D2E-3879-A902EEA0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BFD538E-9216-EF13-7BD2-1E8CEB6D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6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36D46-171E-6FFC-8BE8-A60C094A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03C16E-718F-6BE3-9326-4A7DB3990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8A049-495E-1926-7727-A28A19A59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D8DA15-E83A-47BB-809F-FEF2E390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3C8BC2-8FB9-BBB4-CF62-0E3834FD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D774A-E0A4-DC6B-1227-0B5B91C3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2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843C19-6DD0-8401-D0BD-EBC10421B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19F55A-ADFC-C9F5-7AAF-F763047F8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10112B-28A4-2A21-D5FB-74B8D1F59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490878-5F54-E3E7-0A23-A2F6C6AB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68C13-8AE3-CD2E-6E94-1615CB66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B4085A-CC83-E9D5-39E7-61406678F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4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360A232-B71A-49D7-45F5-AB070E95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58159E-6DD9-F8D2-8AA2-56426228D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65444D-F3B5-41AB-6E84-D13AFF06A4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F7A0D1-1606-33C3-50AE-1AF6C0B33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52E867-68BF-03F8-95C0-D9A34E8FC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0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9160" y="390525"/>
            <a:ext cx="8182230" cy="1510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4000" b="1">
                <a:solidFill>
                  <a:srgbClr val="003366"/>
                </a:solidFill>
              </a:defRPr>
            </a:pP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デジタルサイネージ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オンサイト復旧サービス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0654" y="1753266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6e50b839-7a87-4140-8b24-eee3645a446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82" y="3384269"/>
            <a:ext cx="7588949" cy="23850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ja-JP" altLang="en-US" sz="3500">
                <a:solidFill>
                  <a:srgbClr val="FFFFFF"/>
                </a:solidFill>
              </a:rPr>
              <a:t>サービス概要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3B56AC4-B961-AB43-6B2F-EA1B0F3B21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34866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ja-JP" altLang="en-US" sz="3500">
                <a:solidFill>
                  <a:srgbClr val="FFFFFF"/>
                </a:solidFill>
              </a:rPr>
              <a:t>対応内容①：サイネージ不点灯対応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F5B18B-E5FB-9459-C83A-AB64624BEC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02046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ja-JP" altLang="en-US" sz="3200">
                <a:solidFill>
                  <a:srgbClr val="FFFFFF"/>
                </a:solidFill>
              </a:rPr>
              <a:t>対応内容②：メンテナンス・ネットワーク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BA42DC-B5B8-64A7-2989-2CAE96650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02474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ja-JP" altLang="en-US" sz="3500">
                <a:solidFill>
                  <a:srgbClr val="FFFFFF"/>
                </a:solidFill>
              </a:rPr>
              <a:t>対応内容③：その他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ja-JP" altLang="en-US" sz="1700"/>
              <a:t>・アンプ交換</a:t>
            </a:r>
            <a:r>
              <a:rPr lang="en-US" altLang="ja-JP" sz="1700"/>
              <a:t>(</a:t>
            </a:r>
            <a:r>
              <a:rPr lang="ja-JP" altLang="en-US" sz="1700"/>
              <a:t>サウンド障害</a:t>
            </a:r>
            <a:r>
              <a:rPr lang="en-US" altLang="ja-JP" sz="1700"/>
              <a:t>)</a:t>
            </a:r>
            <a:br>
              <a:rPr lang="en-US" altLang="ja-JP" sz="1700"/>
            </a:br>
            <a:r>
              <a:rPr lang="ja-JP" altLang="en-US" sz="1700"/>
              <a:t>・タイマー電源の設定または交換</a:t>
            </a:r>
            <a:br>
              <a:rPr lang="ja-JP" altLang="en-US" sz="1700"/>
            </a:br>
            <a:r>
              <a:rPr lang="ja-JP" altLang="en-US" sz="1700"/>
              <a:t>・ </a:t>
            </a:r>
            <a:r>
              <a:rPr lang="en-US" altLang="ja-JP" sz="1700"/>
              <a:t>DPS150</a:t>
            </a:r>
            <a:r>
              <a:rPr lang="ja-JP" altLang="en-US" sz="1700"/>
              <a:t>設置・交換・撤去</a:t>
            </a:r>
            <a:br>
              <a:rPr lang="ja-JP" altLang="en-US" sz="1700"/>
            </a:br>
            <a:r>
              <a:rPr lang="ja-JP" altLang="en-US" sz="1700"/>
              <a:t>・ </a:t>
            </a:r>
            <a:r>
              <a:rPr lang="en-US" altLang="ja-JP" sz="1700"/>
              <a:t>IXB350</a:t>
            </a:r>
            <a:r>
              <a:rPr lang="ja-JP" altLang="en-US" sz="1700"/>
              <a:t>設置・交換・撤去</a:t>
            </a:r>
            <a:br>
              <a:rPr lang="ja-JP" altLang="en-US" sz="1700"/>
            </a:br>
            <a:r>
              <a:rPr lang="ja-JP" altLang="en-US" sz="1700"/>
              <a:t>・現地定時チェック</a:t>
            </a:r>
            <a:r>
              <a:rPr lang="en-US" altLang="ja-JP" sz="1700"/>
              <a:t>(</a:t>
            </a:r>
            <a:r>
              <a:rPr lang="ja-JP" altLang="en-US" sz="1700"/>
              <a:t>設置直後の動作確認作業</a:t>
            </a:r>
            <a:r>
              <a:rPr lang="en-US" altLang="ja-JP" sz="1700"/>
              <a:t>)</a:t>
            </a:r>
            <a:br>
              <a:rPr lang="en-US" altLang="ja-JP" sz="1700"/>
            </a:br>
            <a:r>
              <a:rPr lang="ja-JP" altLang="en-US" sz="1700"/>
              <a:t>・サイネージ用カメラ交換</a:t>
            </a:r>
            <a:br>
              <a:rPr lang="ja-JP" altLang="en-US" sz="1700"/>
            </a:br>
            <a:r>
              <a:rPr lang="ja-JP" altLang="en-US" sz="1700"/>
              <a:t>・ </a:t>
            </a:r>
            <a:r>
              <a:rPr lang="en-US" altLang="ja-JP" sz="1700"/>
              <a:t>USP</a:t>
            </a:r>
            <a:r>
              <a:rPr lang="ja-JP" altLang="en-US" sz="1700"/>
              <a:t>交換</a:t>
            </a:r>
            <a:br>
              <a:rPr lang="ja-JP" altLang="en-US" sz="1700"/>
            </a:br>
            <a:r>
              <a:rPr lang="ja-JP" altLang="en-US" sz="1700"/>
              <a:t>・停電作業の立会</a:t>
            </a:r>
            <a:br>
              <a:rPr lang="ja-JP" altLang="en-US" sz="1700"/>
            </a:br>
            <a:r>
              <a:rPr lang="ja-JP" altLang="en-US" sz="1700"/>
              <a:t>・ネットワーク環境の変更</a:t>
            </a:r>
            <a:r>
              <a:rPr lang="en-US" altLang="ja-JP" sz="1700"/>
              <a:t>(WAN</a:t>
            </a:r>
            <a:r>
              <a:rPr lang="ja-JP" altLang="en-US" sz="1700"/>
              <a:t>側ルータ交換にともなう端末側・の</a:t>
            </a:r>
            <a:r>
              <a:rPr lang="en-US" altLang="ja-JP" sz="1700"/>
              <a:t>IP</a:t>
            </a:r>
            <a:r>
              <a:rPr lang="ja-JP" altLang="en-US" sz="1700"/>
              <a:t>設定変更ならびに</a:t>
            </a:r>
            <a:r>
              <a:rPr lang="en-US" altLang="ja-JP" sz="1700"/>
              <a:t>LAN</a:t>
            </a:r>
            <a:r>
              <a:rPr lang="ja-JP" altLang="en-US" sz="1700"/>
              <a:t>ケーブル敷設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186</Words>
  <Application>Microsoft Office PowerPoint</Application>
  <PresentationFormat>画面に合わせる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サービス概要</vt:lpstr>
      <vt:lpstr>対応内容①：サイネージ不点灯対応</vt:lpstr>
      <vt:lpstr>対応内容②：メンテナンス・ネットワーク</vt:lpstr>
      <vt:lpstr>対応内容③：その他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takehara</dc:creator>
  <cp:keywords/>
  <dc:description>generated using python-pptx</dc:description>
  <cp:lastModifiedBy>Takehara Makoto</cp:lastModifiedBy>
  <cp:revision>2</cp:revision>
  <dcterms:created xsi:type="dcterms:W3CDTF">2013-01-27T09:14:16Z</dcterms:created>
  <dcterms:modified xsi:type="dcterms:W3CDTF">2025-07-16T04:14:26Z</dcterms:modified>
  <cp:category/>
</cp:coreProperties>
</file>